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5"/>
    <p:sldMasterId id="214748367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Lst>
  <p:sldSz cy="7560000" cx="10692000"/>
  <p:notesSz cx="7560000" cy="10692000"/>
  <p:embeddedFontLst>
    <p:embeddedFont>
      <p:font typeface="Roboto Medium"/>
      <p:regular r:id="rId37"/>
      <p:bold r:id="rId38"/>
      <p:italic r:id="rId39"/>
      <p:boldItalic r:id="rId40"/>
    </p:embeddedFont>
    <p:embeddedFont>
      <p:font typeface="Amatic SC"/>
      <p:regular r:id="rId41"/>
      <p:bold r:id="rId42"/>
    </p:embeddedFont>
    <p:embeddedFont>
      <p:font typeface="Bebas Neue"/>
      <p:regular r:id="rId43"/>
    </p:embeddedFont>
    <p:embeddedFont>
      <p:font typeface="Quicksand"/>
      <p:regular r:id="rId44"/>
      <p:bold r:id="rId45"/>
    </p:embeddedFont>
    <p:embeddedFont>
      <p:font typeface="Archivo"/>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782">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383E5B3-6091-4A4A-AE20-0F7E0B8C2473}">
  <a:tblStyle styleId="{D383E5B3-6091-4A4A-AE20-0F7E0B8C247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782"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Medium-boldItalic.fntdata"/><Relationship Id="rId42" Type="http://schemas.openxmlformats.org/officeDocument/2006/relationships/font" Target="fonts/AmaticSC-bold.fntdata"/><Relationship Id="rId41" Type="http://schemas.openxmlformats.org/officeDocument/2006/relationships/font" Target="fonts/AmaticSC-regular.fntdata"/><Relationship Id="rId44" Type="http://schemas.openxmlformats.org/officeDocument/2006/relationships/font" Target="fonts/Quicksand-regular.fntdata"/><Relationship Id="rId43" Type="http://schemas.openxmlformats.org/officeDocument/2006/relationships/font" Target="fonts/BebasNeue-regular.fntdata"/><Relationship Id="rId46" Type="http://schemas.openxmlformats.org/officeDocument/2006/relationships/font" Target="fonts/Archivo-regular.fntdata"/><Relationship Id="rId45" Type="http://schemas.openxmlformats.org/officeDocument/2006/relationships/font" Target="fonts/Quicksand-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Archivo-italic.fntdata"/><Relationship Id="rId47" Type="http://schemas.openxmlformats.org/officeDocument/2006/relationships/font" Target="fonts/Archivo-bold.fntdata"/><Relationship Id="rId49" Type="http://schemas.openxmlformats.org/officeDocument/2006/relationships/font" Target="fonts/Archivo-bold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font" Target="fonts/RobotoMedium-regular.fntdata"/><Relationship Id="rId36" Type="http://schemas.openxmlformats.org/officeDocument/2006/relationships/slide" Target="slides/slide29.xml"/><Relationship Id="rId39" Type="http://schemas.openxmlformats.org/officeDocument/2006/relationships/font" Target="fonts/RobotoMedium-italic.fntdata"/><Relationship Id="rId38" Type="http://schemas.openxmlformats.org/officeDocument/2006/relationships/font" Target="fonts/RobotoMedium-bold.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2.png>
</file>

<file path=ppt/media/image3.pn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22b62d9dfdb_0_27701: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400" name="Google Shape;400;g22b62d9dfdb_0_27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 name="Shape 667"/>
        <p:cNvGrpSpPr/>
        <p:nvPr/>
      </p:nvGrpSpPr>
      <p:grpSpPr>
        <a:xfrm>
          <a:off x="0" y="0"/>
          <a:ext cx="0" cy="0"/>
          <a:chOff x="0" y="0"/>
          <a:chExt cx="0" cy="0"/>
        </a:xfrm>
      </p:grpSpPr>
      <p:sp>
        <p:nvSpPr>
          <p:cNvPr id="668" name="Google Shape;668;g22b62d9dfdb_0_27706: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669" name="Google Shape;669;g22b62d9dfdb_0_277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 name="Shape 673"/>
        <p:cNvGrpSpPr/>
        <p:nvPr/>
      </p:nvGrpSpPr>
      <p:grpSpPr>
        <a:xfrm>
          <a:off x="0" y="0"/>
          <a:ext cx="0" cy="0"/>
          <a:chOff x="0" y="0"/>
          <a:chExt cx="0" cy="0"/>
        </a:xfrm>
      </p:grpSpPr>
      <p:sp>
        <p:nvSpPr>
          <p:cNvPr id="674" name="Google Shape;674;g22b62d9dfdb_0_13699: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675" name="Google Shape;675;g22b62d9dfdb_0_136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0" name="Shape 680"/>
        <p:cNvGrpSpPr/>
        <p:nvPr/>
      </p:nvGrpSpPr>
      <p:grpSpPr>
        <a:xfrm>
          <a:off x="0" y="0"/>
          <a:ext cx="0" cy="0"/>
          <a:chOff x="0" y="0"/>
          <a:chExt cx="0" cy="0"/>
        </a:xfrm>
      </p:grpSpPr>
      <p:sp>
        <p:nvSpPr>
          <p:cNvPr id="681" name="Google Shape;681;g22b62d9dfdb_0_13705: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682" name="Google Shape;682;g22b62d9dfdb_0_137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7" name="Shape 687"/>
        <p:cNvGrpSpPr/>
        <p:nvPr/>
      </p:nvGrpSpPr>
      <p:grpSpPr>
        <a:xfrm>
          <a:off x="0" y="0"/>
          <a:ext cx="0" cy="0"/>
          <a:chOff x="0" y="0"/>
          <a:chExt cx="0" cy="0"/>
        </a:xfrm>
      </p:grpSpPr>
      <p:sp>
        <p:nvSpPr>
          <p:cNvPr id="688" name="Google Shape;688;g22b62d9dfdb_0_13711: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689" name="Google Shape;689;g22b62d9dfdb_0_13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2" name="Shape 702"/>
        <p:cNvGrpSpPr/>
        <p:nvPr/>
      </p:nvGrpSpPr>
      <p:grpSpPr>
        <a:xfrm>
          <a:off x="0" y="0"/>
          <a:ext cx="0" cy="0"/>
          <a:chOff x="0" y="0"/>
          <a:chExt cx="0" cy="0"/>
        </a:xfrm>
      </p:grpSpPr>
      <p:sp>
        <p:nvSpPr>
          <p:cNvPr id="703" name="Google Shape;703;g22b62d9dfdb_0_13737: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04" name="Google Shape;704;g22b62d9dfdb_0_137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8" name="Shape 718"/>
        <p:cNvGrpSpPr/>
        <p:nvPr/>
      </p:nvGrpSpPr>
      <p:grpSpPr>
        <a:xfrm>
          <a:off x="0" y="0"/>
          <a:ext cx="0" cy="0"/>
          <a:chOff x="0" y="0"/>
          <a:chExt cx="0" cy="0"/>
        </a:xfrm>
      </p:grpSpPr>
      <p:sp>
        <p:nvSpPr>
          <p:cNvPr id="719" name="Google Shape;719;g22b62d9dfdb_0_13752: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20" name="Google Shape;720;g22b62d9dfdb_0_13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5" name="Shape 1055"/>
        <p:cNvGrpSpPr/>
        <p:nvPr/>
      </p:nvGrpSpPr>
      <p:grpSpPr>
        <a:xfrm>
          <a:off x="0" y="0"/>
          <a:ext cx="0" cy="0"/>
          <a:chOff x="0" y="0"/>
          <a:chExt cx="0" cy="0"/>
        </a:xfrm>
      </p:grpSpPr>
      <p:sp>
        <p:nvSpPr>
          <p:cNvPr id="1056" name="Google Shape;1056;g22b62d9dfdb_0_14088: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057" name="Google Shape;1057;g22b62d9dfdb_0_140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9" name="Shape 6969"/>
        <p:cNvGrpSpPr/>
        <p:nvPr/>
      </p:nvGrpSpPr>
      <p:grpSpPr>
        <a:xfrm>
          <a:off x="0" y="0"/>
          <a:ext cx="0" cy="0"/>
          <a:chOff x="0" y="0"/>
          <a:chExt cx="0" cy="0"/>
        </a:xfrm>
      </p:grpSpPr>
      <p:sp>
        <p:nvSpPr>
          <p:cNvPr id="6970" name="Google Shape;6970;g22b62d9dfdb_0_20001: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6971" name="Google Shape;6971;g22b62d9dfdb_0_200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6" name="Shape 7396"/>
        <p:cNvGrpSpPr/>
        <p:nvPr/>
      </p:nvGrpSpPr>
      <p:grpSpPr>
        <a:xfrm>
          <a:off x="0" y="0"/>
          <a:ext cx="0" cy="0"/>
          <a:chOff x="0" y="0"/>
          <a:chExt cx="0" cy="0"/>
        </a:xfrm>
      </p:grpSpPr>
      <p:sp>
        <p:nvSpPr>
          <p:cNvPr id="7397" name="Google Shape;7397;g22b62d9dfdb_0_20427: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398" name="Google Shape;7398;g22b62d9dfdb_0_204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2b62d9dfdb_0_27397: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2b62d9dfdb_0_27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9" name="Shape 7559"/>
        <p:cNvGrpSpPr/>
        <p:nvPr/>
      </p:nvGrpSpPr>
      <p:grpSpPr>
        <a:xfrm>
          <a:off x="0" y="0"/>
          <a:ext cx="0" cy="0"/>
          <a:chOff x="0" y="0"/>
          <a:chExt cx="0" cy="0"/>
        </a:xfrm>
      </p:grpSpPr>
      <p:sp>
        <p:nvSpPr>
          <p:cNvPr id="7560" name="Google Shape;7560;g22b62d9dfdb_0_20589: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561" name="Google Shape;7561;g22b62d9dfdb_0_205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61" name="Shape 7961"/>
        <p:cNvGrpSpPr/>
        <p:nvPr/>
      </p:nvGrpSpPr>
      <p:grpSpPr>
        <a:xfrm>
          <a:off x="0" y="0"/>
          <a:ext cx="0" cy="0"/>
          <a:chOff x="0" y="0"/>
          <a:chExt cx="0" cy="0"/>
        </a:xfrm>
      </p:grpSpPr>
      <p:sp>
        <p:nvSpPr>
          <p:cNvPr id="7962" name="Google Shape;7962;g22b62d9dfdb_0_2099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963" name="Google Shape;7963;g22b62d9dfdb_0_209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32" name="Shape 8332"/>
        <p:cNvGrpSpPr/>
        <p:nvPr/>
      </p:nvGrpSpPr>
      <p:grpSpPr>
        <a:xfrm>
          <a:off x="0" y="0"/>
          <a:ext cx="0" cy="0"/>
          <a:chOff x="0" y="0"/>
          <a:chExt cx="0" cy="0"/>
        </a:xfrm>
      </p:grpSpPr>
      <p:sp>
        <p:nvSpPr>
          <p:cNvPr id="8333" name="Google Shape;8333;g22b62d9dfdb_0_2136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334" name="Google Shape;8334;g22b62d9dfdb_0_21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21" name="Shape 8721"/>
        <p:cNvGrpSpPr/>
        <p:nvPr/>
      </p:nvGrpSpPr>
      <p:grpSpPr>
        <a:xfrm>
          <a:off x="0" y="0"/>
          <a:ext cx="0" cy="0"/>
          <a:chOff x="0" y="0"/>
          <a:chExt cx="0" cy="0"/>
        </a:xfrm>
      </p:grpSpPr>
      <p:sp>
        <p:nvSpPr>
          <p:cNvPr id="8722" name="Google Shape;8722;g22b62d9dfdb_0_21748: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723" name="Google Shape;8723;g22b62d9dfdb_0_217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2" name="Shape 9152"/>
        <p:cNvGrpSpPr/>
        <p:nvPr/>
      </p:nvGrpSpPr>
      <p:grpSpPr>
        <a:xfrm>
          <a:off x="0" y="0"/>
          <a:ext cx="0" cy="0"/>
          <a:chOff x="0" y="0"/>
          <a:chExt cx="0" cy="0"/>
        </a:xfrm>
      </p:grpSpPr>
      <p:sp>
        <p:nvSpPr>
          <p:cNvPr id="9153" name="Google Shape;9153;g22b62d9dfdb_0_22178: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9154" name="Google Shape;9154;g22b62d9dfdb_0_22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45" name="Shape 9945"/>
        <p:cNvGrpSpPr/>
        <p:nvPr/>
      </p:nvGrpSpPr>
      <p:grpSpPr>
        <a:xfrm>
          <a:off x="0" y="0"/>
          <a:ext cx="0" cy="0"/>
          <a:chOff x="0" y="0"/>
          <a:chExt cx="0" cy="0"/>
        </a:xfrm>
      </p:grpSpPr>
      <p:sp>
        <p:nvSpPr>
          <p:cNvPr id="9946" name="Google Shape;9946;g22b62d9dfdb_0_2297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9947" name="Google Shape;9947;g22b62d9dfdb_0_229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86" name="Shape 10686"/>
        <p:cNvGrpSpPr/>
        <p:nvPr/>
      </p:nvGrpSpPr>
      <p:grpSpPr>
        <a:xfrm>
          <a:off x="0" y="0"/>
          <a:ext cx="0" cy="0"/>
          <a:chOff x="0" y="0"/>
          <a:chExt cx="0" cy="0"/>
        </a:xfrm>
      </p:grpSpPr>
      <p:sp>
        <p:nvSpPr>
          <p:cNvPr id="10687" name="Google Shape;10687;g22b62d9dfdb_0_2371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0688" name="Google Shape;10688;g22b62d9dfdb_0_237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9" name="Shape 11379"/>
        <p:cNvGrpSpPr/>
        <p:nvPr/>
      </p:nvGrpSpPr>
      <p:grpSpPr>
        <a:xfrm>
          <a:off x="0" y="0"/>
          <a:ext cx="0" cy="0"/>
          <a:chOff x="0" y="0"/>
          <a:chExt cx="0" cy="0"/>
        </a:xfrm>
      </p:grpSpPr>
      <p:sp>
        <p:nvSpPr>
          <p:cNvPr id="11380" name="Google Shape;11380;g22b62d9dfdb_0_24402: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1381" name="Google Shape;11381;g22b62d9dfdb_0_244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81" name="Shape 11681"/>
        <p:cNvGrpSpPr/>
        <p:nvPr/>
      </p:nvGrpSpPr>
      <p:grpSpPr>
        <a:xfrm>
          <a:off x="0" y="0"/>
          <a:ext cx="0" cy="0"/>
          <a:chOff x="0" y="0"/>
          <a:chExt cx="0" cy="0"/>
        </a:xfrm>
      </p:grpSpPr>
      <p:sp>
        <p:nvSpPr>
          <p:cNvPr id="11682" name="Google Shape;11682;g22b62d9dfdb_0_24703: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1683" name="Google Shape;11683;g22b62d9dfdb_0_247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20" name="Shape 12320"/>
        <p:cNvGrpSpPr/>
        <p:nvPr/>
      </p:nvGrpSpPr>
      <p:grpSpPr>
        <a:xfrm>
          <a:off x="0" y="0"/>
          <a:ext cx="0" cy="0"/>
          <a:chOff x="0" y="0"/>
          <a:chExt cx="0" cy="0"/>
        </a:xfrm>
      </p:grpSpPr>
      <p:sp>
        <p:nvSpPr>
          <p:cNvPr id="12321" name="Google Shape;12321;g22b62d9dfdb_0_27347: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2322" name="Google Shape;12322;g22b62d9dfdb_0_27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09e76f48e8_0_199: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209e76f48e8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09e76f48e8_0_225: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09e76f48e8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2b62d9dfdb_0_1: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22b62d9dfdb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2b62d9dfdb_0_27387: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2b62d9dfdb_0_27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2b62d9dfdb_0_27420: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22b62d9dfdb_0_274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22b62d9dfdb_0_27437: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22b62d9dfdb_0_27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22b62d9dfdb_0_27647: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22b62d9dfdb_0_276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256400" y="2004044"/>
            <a:ext cx="8179200" cy="2490000"/>
          </a:xfrm>
          <a:prstGeom prst="rect">
            <a:avLst/>
          </a:prstGeom>
        </p:spPr>
        <p:txBody>
          <a:bodyPr anchorCtr="0" anchor="t" bIns="116050" lIns="116050" spcFirstLastPara="1" rIns="116050" wrap="square" tIns="116050">
            <a:noAutofit/>
          </a:bodyPr>
          <a:lstStyle>
            <a:lvl1pPr lvl="0" algn="ctr">
              <a:spcBef>
                <a:spcPts val="0"/>
              </a:spcBef>
              <a:spcAft>
                <a:spcPts val="0"/>
              </a:spcAft>
              <a:buSzPts val="6600"/>
              <a:buNone/>
              <a:defRPr sz="7300"/>
            </a:lvl1pPr>
            <a:lvl2pPr lvl="1" algn="ctr">
              <a:spcBef>
                <a:spcPts val="0"/>
              </a:spcBef>
              <a:spcAft>
                <a:spcPts val="0"/>
              </a:spcAft>
              <a:buSzPts val="6600"/>
              <a:buNone/>
              <a:defRPr sz="6600"/>
            </a:lvl2pPr>
            <a:lvl3pPr lvl="2" algn="ctr">
              <a:spcBef>
                <a:spcPts val="0"/>
              </a:spcBef>
              <a:spcAft>
                <a:spcPts val="0"/>
              </a:spcAft>
              <a:buSzPts val="6600"/>
              <a:buNone/>
              <a:defRPr sz="6600"/>
            </a:lvl3pPr>
            <a:lvl4pPr lvl="3" algn="ctr">
              <a:spcBef>
                <a:spcPts val="0"/>
              </a:spcBef>
              <a:spcAft>
                <a:spcPts val="0"/>
              </a:spcAft>
              <a:buSzPts val="6600"/>
              <a:buNone/>
              <a:defRPr sz="6600"/>
            </a:lvl4pPr>
            <a:lvl5pPr lvl="4" algn="ctr">
              <a:spcBef>
                <a:spcPts val="0"/>
              </a:spcBef>
              <a:spcAft>
                <a:spcPts val="0"/>
              </a:spcAft>
              <a:buSzPts val="6600"/>
              <a:buNone/>
              <a:defRPr sz="6600"/>
            </a:lvl5pPr>
            <a:lvl6pPr lvl="5" algn="ctr">
              <a:spcBef>
                <a:spcPts val="0"/>
              </a:spcBef>
              <a:spcAft>
                <a:spcPts val="0"/>
              </a:spcAft>
              <a:buSzPts val="6600"/>
              <a:buNone/>
              <a:defRPr sz="6600"/>
            </a:lvl6pPr>
            <a:lvl7pPr lvl="6" algn="ctr">
              <a:spcBef>
                <a:spcPts val="0"/>
              </a:spcBef>
              <a:spcAft>
                <a:spcPts val="0"/>
              </a:spcAft>
              <a:buSzPts val="6600"/>
              <a:buNone/>
              <a:defRPr sz="6600"/>
            </a:lvl7pPr>
            <a:lvl8pPr lvl="7" algn="ctr">
              <a:spcBef>
                <a:spcPts val="0"/>
              </a:spcBef>
              <a:spcAft>
                <a:spcPts val="0"/>
              </a:spcAft>
              <a:buSzPts val="6600"/>
              <a:buNone/>
              <a:defRPr sz="6600"/>
            </a:lvl8pPr>
            <a:lvl9pPr lvl="8" algn="ctr">
              <a:spcBef>
                <a:spcPts val="0"/>
              </a:spcBef>
              <a:spcAft>
                <a:spcPts val="0"/>
              </a:spcAft>
              <a:buSzPts val="6600"/>
              <a:buNone/>
              <a:defRPr sz="6600"/>
            </a:lvl9pPr>
          </a:lstStyle>
          <a:p/>
        </p:txBody>
      </p:sp>
      <p:sp>
        <p:nvSpPr>
          <p:cNvPr id="10" name="Google Shape;10;p2"/>
          <p:cNvSpPr/>
          <p:nvPr/>
        </p:nvSpPr>
        <p:spPr>
          <a:xfrm>
            <a:off x="-597836" y="-609073"/>
            <a:ext cx="4427456" cy="1211205"/>
          </a:xfrm>
          <a:custGeom>
            <a:rect b="b" l="l" r="r" t="t"/>
            <a:pathLst>
              <a:path extrusionOk="0" h="36882" w="134819">
                <a:moveTo>
                  <a:pt x="131925" y="1"/>
                </a:moveTo>
                <a:cubicBezTo>
                  <a:pt x="131775" y="1"/>
                  <a:pt x="131623" y="13"/>
                  <a:pt x="131471" y="39"/>
                </a:cubicBezTo>
                <a:cubicBezTo>
                  <a:pt x="120389" y="1915"/>
                  <a:pt x="109431" y="6028"/>
                  <a:pt x="99782" y="11935"/>
                </a:cubicBezTo>
                <a:cubicBezTo>
                  <a:pt x="97426" y="13378"/>
                  <a:pt x="95103" y="14904"/>
                  <a:pt x="92856" y="16380"/>
                </a:cubicBezTo>
                <a:cubicBezTo>
                  <a:pt x="86221" y="20739"/>
                  <a:pt x="79952" y="24856"/>
                  <a:pt x="72594" y="27214"/>
                </a:cubicBezTo>
                <a:cubicBezTo>
                  <a:pt x="64210" y="29901"/>
                  <a:pt x="54544" y="31512"/>
                  <a:pt x="44833" y="31512"/>
                </a:cubicBezTo>
                <a:cubicBezTo>
                  <a:pt x="30158" y="31512"/>
                  <a:pt x="15380" y="27833"/>
                  <a:pt x="4765" y="18629"/>
                </a:cubicBezTo>
                <a:cubicBezTo>
                  <a:pt x="4257" y="18189"/>
                  <a:pt x="3629" y="17972"/>
                  <a:pt x="3005" y="17972"/>
                </a:cubicBezTo>
                <a:cubicBezTo>
                  <a:pt x="2253" y="17972"/>
                  <a:pt x="1504" y="18286"/>
                  <a:pt x="972" y="18900"/>
                </a:cubicBezTo>
                <a:cubicBezTo>
                  <a:pt x="0" y="20022"/>
                  <a:pt x="120" y="21720"/>
                  <a:pt x="1243" y="22693"/>
                </a:cubicBezTo>
                <a:cubicBezTo>
                  <a:pt x="10150" y="30416"/>
                  <a:pt x="22397" y="35195"/>
                  <a:pt x="36662" y="36510"/>
                </a:cubicBezTo>
                <a:cubicBezTo>
                  <a:pt x="39356" y="36758"/>
                  <a:pt x="42100" y="36881"/>
                  <a:pt x="44870" y="36881"/>
                </a:cubicBezTo>
                <a:cubicBezTo>
                  <a:pt x="54734" y="36881"/>
                  <a:pt x="64913" y="35322"/>
                  <a:pt x="74236" y="32335"/>
                </a:cubicBezTo>
                <a:cubicBezTo>
                  <a:pt x="82292" y="29752"/>
                  <a:pt x="89163" y="25240"/>
                  <a:pt x="95808" y="20875"/>
                </a:cubicBezTo>
                <a:cubicBezTo>
                  <a:pt x="98020" y="19422"/>
                  <a:pt x="100307" y="17920"/>
                  <a:pt x="102591" y="16521"/>
                </a:cubicBezTo>
                <a:cubicBezTo>
                  <a:pt x="111659" y="10970"/>
                  <a:pt x="121956" y="7103"/>
                  <a:pt x="132369" y="5341"/>
                </a:cubicBezTo>
                <a:cubicBezTo>
                  <a:pt x="133833" y="5093"/>
                  <a:pt x="134819" y="3705"/>
                  <a:pt x="134571" y="2241"/>
                </a:cubicBezTo>
                <a:cubicBezTo>
                  <a:pt x="134349" y="929"/>
                  <a:pt x="133212" y="1"/>
                  <a:pt x="13192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159770" y="-154379"/>
            <a:ext cx="1502233" cy="1196591"/>
          </a:xfrm>
          <a:custGeom>
            <a:rect b="b" l="l" r="r" t="t"/>
            <a:pathLst>
              <a:path extrusionOk="0" h="36437" w="45744">
                <a:moveTo>
                  <a:pt x="42679" y="1"/>
                </a:moveTo>
                <a:cubicBezTo>
                  <a:pt x="41783" y="1"/>
                  <a:pt x="40908" y="448"/>
                  <a:pt x="40398" y="1262"/>
                </a:cubicBezTo>
                <a:cubicBezTo>
                  <a:pt x="31820" y="14961"/>
                  <a:pt x="21970" y="22339"/>
                  <a:pt x="15218" y="26115"/>
                </a:cubicBezTo>
                <a:cubicBezTo>
                  <a:pt x="7926" y="30194"/>
                  <a:pt x="2568" y="31074"/>
                  <a:pt x="2475" y="31089"/>
                </a:cubicBezTo>
                <a:cubicBezTo>
                  <a:pt x="1010" y="31312"/>
                  <a:pt x="1" y="32679"/>
                  <a:pt x="220" y="34145"/>
                </a:cubicBezTo>
                <a:cubicBezTo>
                  <a:pt x="420" y="35479"/>
                  <a:pt x="1567" y="36437"/>
                  <a:pt x="2876" y="36437"/>
                </a:cubicBezTo>
                <a:cubicBezTo>
                  <a:pt x="3009" y="36437"/>
                  <a:pt x="3143" y="36427"/>
                  <a:pt x="3278" y="36407"/>
                </a:cubicBezTo>
                <a:cubicBezTo>
                  <a:pt x="3527" y="36370"/>
                  <a:pt x="9463" y="35443"/>
                  <a:pt x="17576" y="30958"/>
                </a:cubicBezTo>
                <a:cubicBezTo>
                  <a:pt x="22283" y="28354"/>
                  <a:pt x="26790" y="25072"/>
                  <a:pt x="30969" y="21199"/>
                </a:cubicBezTo>
                <a:cubicBezTo>
                  <a:pt x="36168" y="16383"/>
                  <a:pt x="40874" y="10636"/>
                  <a:pt x="44955" y="4117"/>
                </a:cubicBezTo>
                <a:cubicBezTo>
                  <a:pt x="45744" y="2858"/>
                  <a:pt x="45362" y="1199"/>
                  <a:pt x="44103" y="411"/>
                </a:cubicBezTo>
                <a:cubicBezTo>
                  <a:pt x="43659" y="133"/>
                  <a:pt x="43166" y="1"/>
                  <a:pt x="426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9957874" y="399175"/>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115303" y="1148152"/>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322897">
            <a:off x="3355578" y="7163809"/>
            <a:ext cx="4996503" cy="907527"/>
          </a:xfrm>
          <a:custGeom>
            <a:rect b="b" l="l" r="r" t="t"/>
            <a:pathLst>
              <a:path extrusionOk="0" h="27635" w="152148">
                <a:moveTo>
                  <a:pt x="94991" y="1"/>
                </a:moveTo>
                <a:cubicBezTo>
                  <a:pt x="92519" y="1"/>
                  <a:pt x="90052" y="136"/>
                  <a:pt x="87583" y="405"/>
                </a:cubicBezTo>
                <a:cubicBezTo>
                  <a:pt x="77554" y="1500"/>
                  <a:pt x="67265" y="4773"/>
                  <a:pt x="55202" y="10704"/>
                </a:cubicBezTo>
                <a:lnTo>
                  <a:pt x="54852" y="10876"/>
                </a:lnTo>
                <a:cubicBezTo>
                  <a:pt x="43381" y="16516"/>
                  <a:pt x="31642" y="22289"/>
                  <a:pt x="20006" y="22289"/>
                </a:cubicBezTo>
                <a:cubicBezTo>
                  <a:pt x="14744" y="22289"/>
                  <a:pt x="9504" y="21108"/>
                  <a:pt x="4319" y="18201"/>
                </a:cubicBezTo>
                <a:cubicBezTo>
                  <a:pt x="3902" y="17967"/>
                  <a:pt x="3451" y="17856"/>
                  <a:pt x="3006" y="17856"/>
                </a:cubicBezTo>
                <a:cubicBezTo>
                  <a:pt x="2065" y="17856"/>
                  <a:pt x="1151" y="18352"/>
                  <a:pt x="658" y="19231"/>
                </a:cubicBezTo>
                <a:cubicBezTo>
                  <a:pt x="1" y="20403"/>
                  <a:pt x="316" y="21856"/>
                  <a:pt x="1341" y="22660"/>
                </a:cubicBezTo>
                <a:cubicBezTo>
                  <a:pt x="1449" y="22744"/>
                  <a:pt x="1565" y="22822"/>
                  <a:pt x="1689" y="22892"/>
                </a:cubicBezTo>
                <a:cubicBezTo>
                  <a:pt x="7338" y="26059"/>
                  <a:pt x="13362" y="27634"/>
                  <a:pt x="19916" y="27634"/>
                </a:cubicBezTo>
                <a:cubicBezTo>
                  <a:pt x="23331" y="27634"/>
                  <a:pt x="26891" y="27206"/>
                  <a:pt x="30616" y="26354"/>
                </a:cubicBezTo>
                <a:cubicBezTo>
                  <a:pt x="39873" y="24235"/>
                  <a:pt x="48695" y="19896"/>
                  <a:pt x="57225" y="15701"/>
                </a:cubicBezTo>
                <a:lnTo>
                  <a:pt x="57576" y="15530"/>
                </a:lnTo>
                <a:cubicBezTo>
                  <a:pt x="71448" y="8708"/>
                  <a:pt x="83406" y="5373"/>
                  <a:pt x="95141" y="5373"/>
                </a:cubicBezTo>
                <a:cubicBezTo>
                  <a:pt x="103197" y="5373"/>
                  <a:pt x="111146" y="6944"/>
                  <a:pt x="119538" y="10039"/>
                </a:cubicBezTo>
                <a:cubicBezTo>
                  <a:pt x="123192" y="11387"/>
                  <a:pt x="126894" y="13003"/>
                  <a:pt x="130539" y="14843"/>
                </a:cubicBezTo>
                <a:cubicBezTo>
                  <a:pt x="136116" y="17656"/>
                  <a:pt x="141842" y="21096"/>
                  <a:pt x="147558" y="25064"/>
                </a:cubicBezTo>
                <a:cubicBezTo>
                  <a:pt x="148026" y="25389"/>
                  <a:pt x="148560" y="25544"/>
                  <a:pt x="149089" y="25544"/>
                </a:cubicBezTo>
                <a:cubicBezTo>
                  <a:pt x="149941" y="25544"/>
                  <a:pt x="150778" y="25141"/>
                  <a:pt x="151301" y="24388"/>
                </a:cubicBezTo>
                <a:cubicBezTo>
                  <a:pt x="152148" y="23169"/>
                  <a:pt x="151843" y="21492"/>
                  <a:pt x="150625" y="20647"/>
                </a:cubicBezTo>
                <a:cubicBezTo>
                  <a:pt x="144704" y="16535"/>
                  <a:pt x="138761" y="12968"/>
                  <a:pt x="132962" y="10041"/>
                </a:cubicBezTo>
                <a:cubicBezTo>
                  <a:pt x="129134" y="8111"/>
                  <a:pt x="125244" y="6412"/>
                  <a:pt x="121399" y="4993"/>
                </a:cubicBezTo>
                <a:cubicBezTo>
                  <a:pt x="112336" y="1651"/>
                  <a:pt x="103633" y="1"/>
                  <a:pt x="94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476278" y="6941480"/>
            <a:ext cx="208234" cy="208234"/>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337927" y="6013688"/>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9445750" y="7102250"/>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9949885" y="6737965"/>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rot="-1079696">
            <a:off x="5175701" y="6676496"/>
            <a:ext cx="6124084" cy="1150903"/>
          </a:xfrm>
          <a:custGeom>
            <a:rect b="b" l="l" r="r" t="t"/>
            <a:pathLst>
              <a:path extrusionOk="0" h="35047" w="186489">
                <a:moveTo>
                  <a:pt x="155823" y="1"/>
                </a:moveTo>
                <a:cubicBezTo>
                  <a:pt x="141897" y="1"/>
                  <a:pt x="128283" y="5467"/>
                  <a:pt x="115989" y="10404"/>
                </a:cubicBezTo>
                <a:lnTo>
                  <a:pt x="114539" y="10985"/>
                </a:lnTo>
                <a:cubicBezTo>
                  <a:pt x="96772" y="18115"/>
                  <a:pt x="79990" y="24849"/>
                  <a:pt x="61524" y="27523"/>
                </a:cubicBezTo>
                <a:cubicBezTo>
                  <a:pt x="54535" y="28535"/>
                  <a:pt x="47566" y="29038"/>
                  <a:pt x="40710" y="29038"/>
                </a:cubicBezTo>
                <a:cubicBezTo>
                  <a:pt x="27961" y="29038"/>
                  <a:pt x="15599" y="27299"/>
                  <a:pt x="4214" y="23859"/>
                </a:cubicBezTo>
                <a:cubicBezTo>
                  <a:pt x="3925" y="23771"/>
                  <a:pt x="3632" y="23730"/>
                  <a:pt x="3345" y="23730"/>
                </a:cubicBezTo>
                <a:cubicBezTo>
                  <a:pt x="2059" y="23730"/>
                  <a:pt x="872" y="24565"/>
                  <a:pt x="479" y="25859"/>
                </a:cubicBezTo>
                <a:cubicBezTo>
                  <a:pt x="1" y="27444"/>
                  <a:pt x="897" y="29115"/>
                  <a:pt x="2481" y="29594"/>
                </a:cubicBezTo>
                <a:cubicBezTo>
                  <a:pt x="11914" y="32445"/>
                  <a:pt x="21932" y="34197"/>
                  <a:pt x="32256" y="34803"/>
                </a:cubicBezTo>
                <a:cubicBezTo>
                  <a:pt x="35007" y="34965"/>
                  <a:pt x="37785" y="35046"/>
                  <a:pt x="40581" y="35046"/>
                </a:cubicBezTo>
                <a:cubicBezTo>
                  <a:pt x="42706" y="35046"/>
                  <a:pt x="44843" y="34999"/>
                  <a:pt x="46987" y="34906"/>
                </a:cubicBezTo>
                <a:cubicBezTo>
                  <a:pt x="52085" y="34684"/>
                  <a:pt x="57228" y="34199"/>
                  <a:pt x="62382" y="33453"/>
                </a:cubicBezTo>
                <a:cubicBezTo>
                  <a:pt x="81557" y="30677"/>
                  <a:pt x="99458" y="23493"/>
                  <a:pt x="116770" y="16547"/>
                </a:cubicBezTo>
                <a:lnTo>
                  <a:pt x="118221" y="15964"/>
                </a:lnTo>
                <a:cubicBezTo>
                  <a:pt x="130487" y="11039"/>
                  <a:pt x="143090" y="5979"/>
                  <a:pt x="155719" y="5979"/>
                </a:cubicBezTo>
                <a:cubicBezTo>
                  <a:pt x="158722" y="5979"/>
                  <a:pt x="161726" y="6265"/>
                  <a:pt x="164727" y="6907"/>
                </a:cubicBezTo>
                <a:cubicBezTo>
                  <a:pt x="171814" y="8423"/>
                  <a:pt x="177542" y="11401"/>
                  <a:pt x="180852" y="15293"/>
                </a:cubicBezTo>
                <a:cubicBezTo>
                  <a:pt x="181445" y="15989"/>
                  <a:pt x="182287" y="16347"/>
                  <a:pt x="183135" y="16347"/>
                </a:cubicBezTo>
                <a:cubicBezTo>
                  <a:pt x="183822" y="16347"/>
                  <a:pt x="184511" y="16113"/>
                  <a:pt x="185075" y="15634"/>
                </a:cubicBezTo>
                <a:cubicBezTo>
                  <a:pt x="186336" y="14561"/>
                  <a:pt x="186488" y="12670"/>
                  <a:pt x="185416" y="11410"/>
                </a:cubicBezTo>
                <a:cubicBezTo>
                  <a:pt x="180081" y="5141"/>
                  <a:pt x="171902" y="2315"/>
                  <a:pt x="165980" y="1048"/>
                </a:cubicBezTo>
                <a:cubicBezTo>
                  <a:pt x="162585" y="321"/>
                  <a:pt x="159195" y="1"/>
                  <a:pt x="155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9" name="Shape 59"/>
        <p:cNvGrpSpPr/>
        <p:nvPr/>
      </p:nvGrpSpPr>
      <p:grpSpPr>
        <a:xfrm>
          <a:off x="0" y="0"/>
          <a:ext cx="0" cy="0"/>
          <a:chOff x="0" y="0"/>
          <a:chExt cx="0" cy="0"/>
        </a:xfrm>
      </p:grpSpPr>
      <p:sp>
        <p:nvSpPr>
          <p:cNvPr id="60" name="Google Shape;60;p11"/>
          <p:cNvSpPr txBox="1"/>
          <p:nvPr>
            <p:ph hasCustomPrompt="1" type="title"/>
          </p:nvPr>
        </p:nvSpPr>
        <p:spPr>
          <a:xfrm>
            <a:off x="364468" y="1625801"/>
            <a:ext cx="9963000" cy="2886000"/>
          </a:xfrm>
          <a:prstGeom prst="rect">
            <a:avLst/>
          </a:prstGeom>
        </p:spPr>
        <p:txBody>
          <a:bodyPr anchorCtr="0" anchor="b" bIns="116050" lIns="116050" spcFirstLastPara="1" rIns="116050" wrap="square" tIns="116050">
            <a:noAutofit/>
          </a:bodyPr>
          <a:lstStyle>
            <a:lvl1pPr lvl="0" algn="ctr">
              <a:spcBef>
                <a:spcPts val="0"/>
              </a:spcBef>
              <a:spcAft>
                <a:spcPts val="0"/>
              </a:spcAft>
              <a:buSzPts val="15200"/>
              <a:buNone/>
              <a:defRPr sz="15200"/>
            </a:lvl1pPr>
            <a:lvl2pPr lvl="1" algn="ctr">
              <a:spcBef>
                <a:spcPts val="0"/>
              </a:spcBef>
              <a:spcAft>
                <a:spcPts val="0"/>
              </a:spcAft>
              <a:buSzPts val="15200"/>
              <a:buNone/>
              <a:defRPr sz="15200"/>
            </a:lvl2pPr>
            <a:lvl3pPr lvl="2" algn="ctr">
              <a:spcBef>
                <a:spcPts val="0"/>
              </a:spcBef>
              <a:spcAft>
                <a:spcPts val="0"/>
              </a:spcAft>
              <a:buSzPts val="15200"/>
              <a:buNone/>
              <a:defRPr sz="15200"/>
            </a:lvl3pPr>
            <a:lvl4pPr lvl="3" algn="ctr">
              <a:spcBef>
                <a:spcPts val="0"/>
              </a:spcBef>
              <a:spcAft>
                <a:spcPts val="0"/>
              </a:spcAft>
              <a:buSzPts val="15200"/>
              <a:buNone/>
              <a:defRPr sz="15200"/>
            </a:lvl4pPr>
            <a:lvl5pPr lvl="4" algn="ctr">
              <a:spcBef>
                <a:spcPts val="0"/>
              </a:spcBef>
              <a:spcAft>
                <a:spcPts val="0"/>
              </a:spcAft>
              <a:buSzPts val="15200"/>
              <a:buNone/>
              <a:defRPr sz="15200"/>
            </a:lvl5pPr>
            <a:lvl6pPr lvl="5" algn="ctr">
              <a:spcBef>
                <a:spcPts val="0"/>
              </a:spcBef>
              <a:spcAft>
                <a:spcPts val="0"/>
              </a:spcAft>
              <a:buSzPts val="15200"/>
              <a:buNone/>
              <a:defRPr sz="15200"/>
            </a:lvl6pPr>
            <a:lvl7pPr lvl="6" algn="ctr">
              <a:spcBef>
                <a:spcPts val="0"/>
              </a:spcBef>
              <a:spcAft>
                <a:spcPts val="0"/>
              </a:spcAft>
              <a:buSzPts val="15200"/>
              <a:buNone/>
              <a:defRPr sz="15200"/>
            </a:lvl7pPr>
            <a:lvl8pPr lvl="7" algn="ctr">
              <a:spcBef>
                <a:spcPts val="0"/>
              </a:spcBef>
              <a:spcAft>
                <a:spcPts val="0"/>
              </a:spcAft>
              <a:buSzPts val="15200"/>
              <a:buNone/>
              <a:defRPr sz="15200"/>
            </a:lvl8pPr>
            <a:lvl9pPr lvl="8" algn="ctr">
              <a:spcBef>
                <a:spcPts val="0"/>
              </a:spcBef>
              <a:spcAft>
                <a:spcPts val="0"/>
              </a:spcAft>
              <a:buSzPts val="15200"/>
              <a:buNone/>
              <a:defRPr sz="15200"/>
            </a:lvl9pPr>
          </a:lstStyle>
          <a:p>
            <a:r>
              <a:t>xx%</a:t>
            </a:r>
          </a:p>
        </p:txBody>
      </p:sp>
      <p:sp>
        <p:nvSpPr>
          <p:cNvPr id="61" name="Google Shape;61;p11"/>
          <p:cNvSpPr txBox="1"/>
          <p:nvPr>
            <p:ph idx="1" type="body"/>
          </p:nvPr>
        </p:nvSpPr>
        <p:spPr>
          <a:xfrm>
            <a:off x="364468" y="4633192"/>
            <a:ext cx="9963000" cy="1911900"/>
          </a:xfrm>
          <a:prstGeom prst="rect">
            <a:avLst/>
          </a:prstGeom>
        </p:spPr>
        <p:txBody>
          <a:bodyPr anchorCtr="0" anchor="t" bIns="116050" lIns="116050" spcFirstLastPara="1" rIns="116050" wrap="square" tIns="116050">
            <a:noAutofit/>
          </a:bodyPr>
          <a:lstStyle>
            <a:lvl1pPr indent="-330200" lvl="0" marL="457200" algn="ctr">
              <a:spcBef>
                <a:spcPts val="0"/>
              </a:spcBef>
              <a:spcAft>
                <a:spcPts val="0"/>
              </a:spcAft>
              <a:buSzPts val="1600"/>
              <a:buChar char="●"/>
              <a:defRPr/>
            </a:lvl1pPr>
            <a:lvl2pPr indent="-330200" lvl="1" marL="914400" algn="ctr">
              <a:spcBef>
                <a:spcPts val="0"/>
              </a:spcBef>
              <a:spcAft>
                <a:spcPts val="0"/>
              </a:spcAft>
              <a:buSzPts val="1600"/>
              <a:buChar char="○"/>
              <a:defRPr/>
            </a:lvl2pPr>
            <a:lvl3pPr indent="-330200" lvl="2" marL="1371600" algn="ctr">
              <a:spcBef>
                <a:spcPts val="0"/>
              </a:spcBef>
              <a:spcAft>
                <a:spcPts val="0"/>
              </a:spcAft>
              <a:buSzPts val="1600"/>
              <a:buChar char="■"/>
              <a:defRPr/>
            </a:lvl3pPr>
            <a:lvl4pPr indent="-330200" lvl="3" marL="1828800" algn="ctr">
              <a:spcBef>
                <a:spcPts val="0"/>
              </a:spcBef>
              <a:spcAft>
                <a:spcPts val="0"/>
              </a:spcAft>
              <a:buSzPts val="1600"/>
              <a:buChar char="●"/>
              <a:defRPr/>
            </a:lvl4pPr>
            <a:lvl5pPr indent="-330200" lvl="4" marL="2286000" algn="ctr">
              <a:spcBef>
                <a:spcPts val="0"/>
              </a:spcBef>
              <a:spcAft>
                <a:spcPts val="0"/>
              </a:spcAft>
              <a:buSzPts val="1600"/>
              <a:buChar char="○"/>
              <a:defRPr/>
            </a:lvl5pPr>
            <a:lvl6pPr indent="-330200" lvl="5" marL="2743200" algn="ctr">
              <a:spcBef>
                <a:spcPts val="0"/>
              </a:spcBef>
              <a:spcAft>
                <a:spcPts val="0"/>
              </a:spcAft>
              <a:buSzPts val="1600"/>
              <a:buChar char="■"/>
              <a:defRPr/>
            </a:lvl6pPr>
            <a:lvl7pPr indent="-330200" lvl="6" marL="3200400" algn="ctr">
              <a:spcBef>
                <a:spcPts val="0"/>
              </a:spcBef>
              <a:spcAft>
                <a:spcPts val="0"/>
              </a:spcAft>
              <a:buSzPts val="1600"/>
              <a:buChar char="●"/>
              <a:defRPr/>
            </a:lvl7pPr>
            <a:lvl8pPr indent="-330200" lvl="7" marL="3657600" algn="ctr">
              <a:spcBef>
                <a:spcPts val="0"/>
              </a:spcBef>
              <a:spcAft>
                <a:spcPts val="0"/>
              </a:spcAft>
              <a:buSzPts val="1600"/>
              <a:buChar char="○"/>
              <a:defRPr/>
            </a:lvl8pPr>
            <a:lvl9pPr indent="-330200" lvl="8" marL="4114800" algn="ctr">
              <a:spcBef>
                <a:spcPts val="0"/>
              </a:spcBef>
              <a:spcAft>
                <a:spcPts val="0"/>
              </a:spcAft>
              <a:buSzPts val="16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1"/>
        </a:solidFill>
      </p:bgPr>
    </p:bg>
    <p:spTree>
      <p:nvGrpSpPr>
        <p:cNvPr id="62" name="Shape 62"/>
        <p:cNvGrpSpPr/>
        <p:nvPr/>
      </p:nvGrpSpPr>
      <p:grpSpPr>
        <a:xfrm>
          <a:off x="0" y="0"/>
          <a:ext cx="0" cy="0"/>
          <a:chOff x="0" y="0"/>
          <a:chExt cx="0" cy="0"/>
        </a:xfrm>
      </p:grpSpPr>
      <p:sp>
        <p:nvSpPr>
          <p:cNvPr id="63" name="Google Shape;63;p12"/>
          <p:cNvSpPr txBox="1"/>
          <p:nvPr>
            <p:ph idx="12" type="sldNum"/>
          </p:nvPr>
        </p:nvSpPr>
        <p:spPr>
          <a:xfrm>
            <a:off x="9906772" y="6854072"/>
            <a:ext cx="641700" cy="5784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spTree>
      <p:nvGrpSpPr>
        <p:cNvPr id="64" name="Shape 64"/>
        <p:cNvGrpSpPr/>
        <p:nvPr/>
      </p:nvGrpSpPr>
      <p:grpSpPr>
        <a:xfrm>
          <a:off x="0" y="0"/>
          <a:ext cx="0" cy="0"/>
          <a:chOff x="0" y="0"/>
          <a:chExt cx="0" cy="0"/>
        </a:xfrm>
      </p:grpSpPr>
      <p:sp>
        <p:nvSpPr>
          <p:cNvPr id="65" name="Google Shape;65;p13"/>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66" name="Google Shape;66;p13"/>
          <p:cNvSpPr txBox="1"/>
          <p:nvPr>
            <p:ph idx="1" type="subTitle"/>
          </p:nvPr>
        </p:nvSpPr>
        <p:spPr>
          <a:xfrm>
            <a:off x="1630957" y="2086125"/>
            <a:ext cx="3542400" cy="1121100"/>
          </a:xfrm>
          <a:prstGeom prst="rect">
            <a:avLst/>
          </a:prstGeom>
        </p:spPr>
        <p:txBody>
          <a:bodyPr anchorCtr="0" anchor="ctr" bIns="116050" lIns="116050" spcFirstLastPara="1" rIns="116050" wrap="square" tIns="116050">
            <a:noAutofit/>
          </a:bodyPr>
          <a:lstStyle>
            <a:lvl1pPr lvl="0" rtl="0">
              <a:spcBef>
                <a:spcPts val="0"/>
              </a:spcBef>
              <a:spcAft>
                <a:spcPts val="0"/>
              </a:spcAft>
              <a:buSzPts val="1600"/>
              <a:buNone/>
              <a:defRPr b="1" sz="2400">
                <a:latin typeface="Quicksand"/>
                <a:ea typeface="Quicksand"/>
                <a:cs typeface="Quicksand"/>
                <a:sym typeface="Quicksand"/>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67" name="Google Shape;67;p13"/>
          <p:cNvSpPr txBox="1"/>
          <p:nvPr>
            <p:ph idx="2" type="subTitle"/>
          </p:nvPr>
        </p:nvSpPr>
        <p:spPr>
          <a:xfrm>
            <a:off x="1630957" y="3346303"/>
            <a:ext cx="3542400" cy="1121100"/>
          </a:xfrm>
          <a:prstGeom prst="rect">
            <a:avLst/>
          </a:prstGeom>
        </p:spPr>
        <p:txBody>
          <a:bodyPr anchorCtr="0" anchor="ctr" bIns="116050" lIns="116050" spcFirstLastPara="1" rIns="116050" wrap="square" tIns="116050">
            <a:noAutofit/>
          </a:bodyPr>
          <a:lstStyle>
            <a:lvl1pPr lvl="0" rtl="0">
              <a:spcBef>
                <a:spcPts val="0"/>
              </a:spcBef>
              <a:spcAft>
                <a:spcPts val="0"/>
              </a:spcAft>
              <a:buSzPts val="1600"/>
              <a:buNone/>
              <a:defRPr b="1" sz="2400">
                <a:latin typeface="Quicksand"/>
                <a:ea typeface="Quicksand"/>
                <a:cs typeface="Quicksand"/>
                <a:sym typeface="Quicksand"/>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68" name="Google Shape;68;p13"/>
          <p:cNvSpPr txBox="1"/>
          <p:nvPr>
            <p:ph idx="3" type="subTitle"/>
          </p:nvPr>
        </p:nvSpPr>
        <p:spPr>
          <a:xfrm>
            <a:off x="1630957" y="4606481"/>
            <a:ext cx="3542400" cy="1121100"/>
          </a:xfrm>
          <a:prstGeom prst="rect">
            <a:avLst/>
          </a:prstGeom>
        </p:spPr>
        <p:txBody>
          <a:bodyPr anchorCtr="0" anchor="ctr" bIns="116050" lIns="116050" spcFirstLastPara="1" rIns="116050" wrap="square" tIns="116050">
            <a:noAutofit/>
          </a:bodyPr>
          <a:lstStyle>
            <a:lvl1pPr lvl="0" rtl="0">
              <a:spcBef>
                <a:spcPts val="0"/>
              </a:spcBef>
              <a:spcAft>
                <a:spcPts val="0"/>
              </a:spcAft>
              <a:buSzPts val="1600"/>
              <a:buNone/>
              <a:defRPr b="1" sz="2400">
                <a:latin typeface="Quicksand"/>
                <a:ea typeface="Quicksand"/>
                <a:cs typeface="Quicksand"/>
                <a:sym typeface="Quicksand"/>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69" name="Google Shape;69;p13"/>
          <p:cNvSpPr txBox="1"/>
          <p:nvPr>
            <p:ph idx="4" type="subTitle"/>
          </p:nvPr>
        </p:nvSpPr>
        <p:spPr>
          <a:xfrm>
            <a:off x="6450343" y="2086125"/>
            <a:ext cx="3542400" cy="1121100"/>
          </a:xfrm>
          <a:prstGeom prst="rect">
            <a:avLst/>
          </a:prstGeom>
        </p:spPr>
        <p:txBody>
          <a:bodyPr anchorCtr="0" anchor="ctr" bIns="116050" lIns="116050" spcFirstLastPara="1" rIns="116050" wrap="square" tIns="116050">
            <a:noAutofit/>
          </a:bodyPr>
          <a:lstStyle>
            <a:lvl1pPr lvl="0" rtl="0">
              <a:spcBef>
                <a:spcPts val="0"/>
              </a:spcBef>
              <a:spcAft>
                <a:spcPts val="0"/>
              </a:spcAft>
              <a:buSzPts val="1600"/>
              <a:buNone/>
              <a:defRPr b="1" sz="2400">
                <a:latin typeface="Quicksand"/>
                <a:ea typeface="Quicksand"/>
                <a:cs typeface="Quicksand"/>
                <a:sym typeface="Quicksand"/>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70" name="Google Shape;70;p13"/>
          <p:cNvSpPr txBox="1"/>
          <p:nvPr>
            <p:ph idx="5" type="subTitle"/>
          </p:nvPr>
        </p:nvSpPr>
        <p:spPr>
          <a:xfrm>
            <a:off x="6450343" y="3346303"/>
            <a:ext cx="3542400" cy="1121100"/>
          </a:xfrm>
          <a:prstGeom prst="rect">
            <a:avLst/>
          </a:prstGeom>
        </p:spPr>
        <p:txBody>
          <a:bodyPr anchorCtr="0" anchor="ctr" bIns="116050" lIns="116050" spcFirstLastPara="1" rIns="116050" wrap="square" tIns="116050">
            <a:noAutofit/>
          </a:bodyPr>
          <a:lstStyle>
            <a:lvl1pPr lvl="0" rtl="0">
              <a:spcBef>
                <a:spcPts val="0"/>
              </a:spcBef>
              <a:spcAft>
                <a:spcPts val="0"/>
              </a:spcAft>
              <a:buSzPts val="1600"/>
              <a:buNone/>
              <a:defRPr b="1" sz="2400">
                <a:latin typeface="Quicksand"/>
                <a:ea typeface="Quicksand"/>
                <a:cs typeface="Quicksand"/>
                <a:sym typeface="Quicksand"/>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71" name="Google Shape;71;p13"/>
          <p:cNvSpPr txBox="1"/>
          <p:nvPr>
            <p:ph hasCustomPrompt="1" idx="6" type="title"/>
          </p:nvPr>
        </p:nvSpPr>
        <p:spPr>
          <a:xfrm>
            <a:off x="683200" y="2442468"/>
            <a:ext cx="887100" cy="408300"/>
          </a:xfrm>
          <a:prstGeom prst="rect">
            <a:avLst/>
          </a:prstGeom>
        </p:spPr>
        <p:txBody>
          <a:bodyPr anchorCtr="0" anchor="ctr" bIns="116050" lIns="116050" spcFirstLastPara="1" rIns="116050" wrap="square" tIns="11605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t>xx%</a:t>
            </a:r>
          </a:p>
        </p:txBody>
      </p:sp>
      <p:sp>
        <p:nvSpPr>
          <p:cNvPr id="72" name="Google Shape;72;p13"/>
          <p:cNvSpPr txBox="1"/>
          <p:nvPr>
            <p:ph hasCustomPrompt="1" idx="7" type="title"/>
          </p:nvPr>
        </p:nvSpPr>
        <p:spPr>
          <a:xfrm>
            <a:off x="691311" y="3702646"/>
            <a:ext cx="887100" cy="408300"/>
          </a:xfrm>
          <a:prstGeom prst="rect">
            <a:avLst/>
          </a:prstGeom>
        </p:spPr>
        <p:txBody>
          <a:bodyPr anchorCtr="0" anchor="ctr" bIns="116050" lIns="116050" spcFirstLastPara="1" rIns="116050" wrap="square" tIns="11605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t>xx%</a:t>
            </a:r>
          </a:p>
        </p:txBody>
      </p:sp>
      <p:sp>
        <p:nvSpPr>
          <p:cNvPr id="73" name="Google Shape;73;p13"/>
          <p:cNvSpPr txBox="1"/>
          <p:nvPr>
            <p:ph hasCustomPrompt="1" idx="8" type="title"/>
          </p:nvPr>
        </p:nvSpPr>
        <p:spPr>
          <a:xfrm>
            <a:off x="691311" y="4962824"/>
            <a:ext cx="887100" cy="408300"/>
          </a:xfrm>
          <a:prstGeom prst="rect">
            <a:avLst/>
          </a:prstGeom>
        </p:spPr>
        <p:txBody>
          <a:bodyPr anchorCtr="0" anchor="ctr" bIns="116050" lIns="116050" spcFirstLastPara="1" rIns="116050" wrap="square" tIns="11605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t>xx%</a:t>
            </a:r>
          </a:p>
        </p:txBody>
      </p:sp>
      <p:sp>
        <p:nvSpPr>
          <p:cNvPr id="74" name="Google Shape;74;p13"/>
          <p:cNvSpPr txBox="1"/>
          <p:nvPr>
            <p:ph hasCustomPrompt="1" idx="9" type="title"/>
          </p:nvPr>
        </p:nvSpPr>
        <p:spPr>
          <a:xfrm>
            <a:off x="5507663" y="2442468"/>
            <a:ext cx="887100" cy="408300"/>
          </a:xfrm>
          <a:prstGeom prst="rect">
            <a:avLst/>
          </a:prstGeom>
        </p:spPr>
        <p:txBody>
          <a:bodyPr anchorCtr="0" anchor="ctr" bIns="116050" lIns="116050" spcFirstLastPara="1" rIns="116050" wrap="square" tIns="11605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t>xx%</a:t>
            </a:r>
          </a:p>
        </p:txBody>
      </p:sp>
      <p:sp>
        <p:nvSpPr>
          <p:cNvPr id="75" name="Google Shape;75;p13"/>
          <p:cNvSpPr txBox="1"/>
          <p:nvPr>
            <p:ph hasCustomPrompt="1" idx="13" type="title"/>
          </p:nvPr>
        </p:nvSpPr>
        <p:spPr>
          <a:xfrm>
            <a:off x="5507663" y="3702646"/>
            <a:ext cx="887100" cy="408300"/>
          </a:xfrm>
          <a:prstGeom prst="rect">
            <a:avLst/>
          </a:prstGeom>
        </p:spPr>
        <p:txBody>
          <a:bodyPr anchorCtr="0" anchor="ctr" bIns="116050" lIns="116050" spcFirstLastPara="1" rIns="116050" wrap="square" tIns="11605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r>
              <a:t>xx%</a:t>
            </a:r>
          </a:p>
        </p:txBody>
      </p:sp>
      <p:sp>
        <p:nvSpPr>
          <p:cNvPr id="76" name="Google Shape;76;p13"/>
          <p:cNvSpPr/>
          <p:nvPr/>
        </p:nvSpPr>
        <p:spPr>
          <a:xfrm rot="9899934">
            <a:off x="5492768" y="6300843"/>
            <a:ext cx="6124136" cy="1150913"/>
          </a:xfrm>
          <a:custGeom>
            <a:rect b="b" l="l" r="r" t="t"/>
            <a:pathLst>
              <a:path extrusionOk="0" h="35047" w="186489">
                <a:moveTo>
                  <a:pt x="155823" y="1"/>
                </a:moveTo>
                <a:cubicBezTo>
                  <a:pt x="141897" y="1"/>
                  <a:pt x="128283" y="5467"/>
                  <a:pt x="115989" y="10404"/>
                </a:cubicBezTo>
                <a:lnTo>
                  <a:pt x="114539" y="10985"/>
                </a:lnTo>
                <a:cubicBezTo>
                  <a:pt x="96772" y="18115"/>
                  <a:pt x="79990" y="24849"/>
                  <a:pt x="61524" y="27523"/>
                </a:cubicBezTo>
                <a:cubicBezTo>
                  <a:pt x="54535" y="28535"/>
                  <a:pt x="47566" y="29038"/>
                  <a:pt x="40710" y="29038"/>
                </a:cubicBezTo>
                <a:cubicBezTo>
                  <a:pt x="27961" y="29038"/>
                  <a:pt x="15599" y="27299"/>
                  <a:pt x="4214" y="23859"/>
                </a:cubicBezTo>
                <a:cubicBezTo>
                  <a:pt x="3925" y="23771"/>
                  <a:pt x="3632" y="23730"/>
                  <a:pt x="3345" y="23730"/>
                </a:cubicBezTo>
                <a:cubicBezTo>
                  <a:pt x="2059" y="23730"/>
                  <a:pt x="872" y="24565"/>
                  <a:pt x="479" y="25859"/>
                </a:cubicBezTo>
                <a:cubicBezTo>
                  <a:pt x="1" y="27444"/>
                  <a:pt x="897" y="29115"/>
                  <a:pt x="2481" y="29594"/>
                </a:cubicBezTo>
                <a:cubicBezTo>
                  <a:pt x="11914" y="32445"/>
                  <a:pt x="21932" y="34197"/>
                  <a:pt x="32256" y="34803"/>
                </a:cubicBezTo>
                <a:cubicBezTo>
                  <a:pt x="35007" y="34965"/>
                  <a:pt x="37785" y="35046"/>
                  <a:pt x="40581" y="35046"/>
                </a:cubicBezTo>
                <a:cubicBezTo>
                  <a:pt x="42706" y="35046"/>
                  <a:pt x="44843" y="34999"/>
                  <a:pt x="46987" y="34906"/>
                </a:cubicBezTo>
                <a:cubicBezTo>
                  <a:pt x="52085" y="34684"/>
                  <a:pt x="57228" y="34199"/>
                  <a:pt x="62382" y="33453"/>
                </a:cubicBezTo>
                <a:cubicBezTo>
                  <a:pt x="81557" y="30677"/>
                  <a:pt x="99458" y="23493"/>
                  <a:pt x="116770" y="16547"/>
                </a:cubicBezTo>
                <a:lnTo>
                  <a:pt x="118221" y="15964"/>
                </a:lnTo>
                <a:cubicBezTo>
                  <a:pt x="130487" y="11039"/>
                  <a:pt x="143090" y="5979"/>
                  <a:pt x="155719" y="5979"/>
                </a:cubicBezTo>
                <a:cubicBezTo>
                  <a:pt x="158722" y="5979"/>
                  <a:pt x="161726" y="6265"/>
                  <a:pt x="164727" y="6907"/>
                </a:cubicBezTo>
                <a:cubicBezTo>
                  <a:pt x="171814" y="8423"/>
                  <a:pt x="177542" y="11401"/>
                  <a:pt x="180852" y="15293"/>
                </a:cubicBezTo>
                <a:cubicBezTo>
                  <a:pt x="181445" y="15989"/>
                  <a:pt x="182287" y="16347"/>
                  <a:pt x="183135" y="16347"/>
                </a:cubicBezTo>
                <a:cubicBezTo>
                  <a:pt x="183822" y="16347"/>
                  <a:pt x="184511" y="16113"/>
                  <a:pt x="185075" y="15634"/>
                </a:cubicBezTo>
                <a:cubicBezTo>
                  <a:pt x="186336" y="14561"/>
                  <a:pt x="186488" y="12670"/>
                  <a:pt x="185416" y="11410"/>
                </a:cubicBezTo>
                <a:cubicBezTo>
                  <a:pt x="180081" y="5141"/>
                  <a:pt x="171902" y="2315"/>
                  <a:pt x="165980" y="1048"/>
                </a:cubicBezTo>
                <a:cubicBezTo>
                  <a:pt x="162585" y="321"/>
                  <a:pt x="159195" y="1"/>
                  <a:pt x="155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p:nvPr/>
        </p:nvSpPr>
        <p:spPr>
          <a:xfrm rot="-9899934">
            <a:off x="6640606" y="232050"/>
            <a:ext cx="4996408" cy="907509"/>
          </a:xfrm>
          <a:custGeom>
            <a:rect b="b" l="l" r="r" t="t"/>
            <a:pathLst>
              <a:path extrusionOk="0" h="27635" w="152148">
                <a:moveTo>
                  <a:pt x="94991" y="1"/>
                </a:moveTo>
                <a:cubicBezTo>
                  <a:pt x="92519" y="1"/>
                  <a:pt x="90052" y="136"/>
                  <a:pt x="87583" y="405"/>
                </a:cubicBezTo>
                <a:cubicBezTo>
                  <a:pt x="77554" y="1500"/>
                  <a:pt x="67265" y="4773"/>
                  <a:pt x="55202" y="10704"/>
                </a:cubicBezTo>
                <a:lnTo>
                  <a:pt x="54852" y="10876"/>
                </a:lnTo>
                <a:cubicBezTo>
                  <a:pt x="43381" y="16516"/>
                  <a:pt x="31642" y="22289"/>
                  <a:pt x="20006" y="22289"/>
                </a:cubicBezTo>
                <a:cubicBezTo>
                  <a:pt x="14744" y="22289"/>
                  <a:pt x="9504" y="21108"/>
                  <a:pt x="4319" y="18201"/>
                </a:cubicBezTo>
                <a:cubicBezTo>
                  <a:pt x="3902" y="17967"/>
                  <a:pt x="3451" y="17856"/>
                  <a:pt x="3006" y="17856"/>
                </a:cubicBezTo>
                <a:cubicBezTo>
                  <a:pt x="2065" y="17856"/>
                  <a:pt x="1151" y="18352"/>
                  <a:pt x="658" y="19231"/>
                </a:cubicBezTo>
                <a:cubicBezTo>
                  <a:pt x="1" y="20403"/>
                  <a:pt x="316" y="21856"/>
                  <a:pt x="1341" y="22660"/>
                </a:cubicBezTo>
                <a:cubicBezTo>
                  <a:pt x="1449" y="22744"/>
                  <a:pt x="1565" y="22822"/>
                  <a:pt x="1689" y="22892"/>
                </a:cubicBezTo>
                <a:cubicBezTo>
                  <a:pt x="7338" y="26059"/>
                  <a:pt x="13362" y="27634"/>
                  <a:pt x="19916" y="27634"/>
                </a:cubicBezTo>
                <a:cubicBezTo>
                  <a:pt x="23331" y="27634"/>
                  <a:pt x="26891" y="27206"/>
                  <a:pt x="30616" y="26354"/>
                </a:cubicBezTo>
                <a:cubicBezTo>
                  <a:pt x="39873" y="24235"/>
                  <a:pt x="48695" y="19896"/>
                  <a:pt x="57225" y="15701"/>
                </a:cubicBezTo>
                <a:lnTo>
                  <a:pt x="57576" y="15530"/>
                </a:lnTo>
                <a:cubicBezTo>
                  <a:pt x="71448" y="8708"/>
                  <a:pt x="83406" y="5373"/>
                  <a:pt x="95141" y="5373"/>
                </a:cubicBezTo>
                <a:cubicBezTo>
                  <a:pt x="103197" y="5373"/>
                  <a:pt x="111146" y="6944"/>
                  <a:pt x="119538" y="10039"/>
                </a:cubicBezTo>
                <a:cubicBezTo>
                  <a:pt x="123192" y="11387"/>
                  <a:pt x="126894" y="13003"/>
                  <a:pt x="130539" y="14843"/>
                </a:cubicBezTo>
                <a:cubicBezTo>
                  <a:pt x="136116" y="17656"/>
                  <a:pt x="141842" y="21096"/>
                  <a:pt x="147558" y="25064"/>
                </a:cubicBezTo>
                <a:cubicBezTo>
                  <a:pt x="148026" y="25389"/>
                  <a:pt x="148560" y="25544"/>
                  <a:pt x="149089" y="25544"/>
                </a:cubicBezTo>
                <a:cubicBezTo>
                  <a:pt x="149941" y="25544"/>
                  <a:pt x="150778" y="25141"/>
                  <a:pt x="151301" y="24388"/>
                </a:cubicBezTo>
                <a:cubicBezTo>
                  <a:pt x="152148" y="23169"/>
                  <a:pt x="151843" y="21492"/>
                  <a:pt x="150625" y="20647"/>
                </a:cubicBezTo>
                <a:cubicBezTo>
                  <a:pt x="144704" y="16535"/>
                  <a:pt x="138761" y="12968"/>
                  <a:pt x="132962" y="10041"/>
                </a:cubicBezTo>
                <a:cubicBezTo>
                  <a:pt x="129134" y="8111"/>
                  <a:pt x="125244" y="6412"/>
                  <a:pt x="121399" y="4993"/>
                </a:cubicBezTo>
                <a:cubicBezTo>
                  <a:pt x="112336" y="1651"/>
                  <a:pt x="103633" y="1"/>
                  <a:pt x="949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3"/>
          <p:cNvSpPr/>
          <p:nvPr/>
        </p:nvSpPr>
        <p:spPr>
          <a:xfrm flipH="1" rot="10402104">
            <a:off x="5735644" y="6930834"/>
            <a:ext cx="4427419" cy="1211195"/>
          </a:xfrm>
          <a:custGeom>
            <a:rect b="b" l="l" r="r" t="t"/>
            <a:pathLst>
              <a:path extrusionOk="0" h="36882" w="134819">
                <a:moveTo>
                  <a:pt x="131925" y="1"/>
                </a:moveTo>
                <a:cubicBezTo>
                  <a:pt x="131775" y="1"/>
                  <a:pt x="131623" y="13"/>
                  <a:pt x="131471" y="39"/>
                </a:cubicBezTo>
                <a:cubicBezTo>
                  <a:pt x="120389" y="1915"/>
                  <a:pt x="109431" y="6028"/>
                  <a:pt x="99782" y="11935"/>
                </a:cubicBezTo>
                <a:cubicBezTo>
                  <a:pt x="97426" y="13378"/>
                  <a:pt x="95103" y="14904"/>
                  <a:pt x="92856" y="16380"/>
                </a:cubicBezTo>
                <a:cubicBezTo>
                  <a:pt x="86221" y="20739"/>
                  <a:pt x="79952" y="24856"/>
                  <a:pt x="72594" y="27214"/>
                </a:cubicBezTo>
                <a:cubicBezTo>
                  <a:pt x="64210" y="29901"/>
                  <a:pt x="54544" y="31512"/>
                  <a:pt x="44833" y="31512"/>
                </a:cubicBezTo>
                <a:cubicBezTo>
                  <a:pt x="30158" y="31512"/>
                  <a:pt x="15380" y="27833"/>
                  <a:pt x="4765" y="18629"/>
                </a:cubicBezTo>
                <a:cubicBezTo>
                  <a:pt x="4257" y="18189"/>
                  <a:pt x="3629" y="17972"/>
                  <a:pt x="3005" y="17972"/>
                </a:cubicBezTo>
                <a:cubicBezTo>
                  <a:pt x="2253" y="17972"/>
                  <a:pt x="1504" y="18286"/>
                  <a:pt x="972" y="18900"/>
                </a:cubicBezTo>
                <a:cubicBezTo>
                  <a:pt x="0" y="20022"/>
                  <a:pt x="120" y="21720"/>
                  <a:pt x="1243" y="22693"/>
                </a:cubicBezTo>
                <a:cubicBezTo>
                  <a:pt x="10150" y="30416"/>
                  <a:pt x="22397" y="35195"/>
                  <a:pt x="36662" y="36510"/>
                </a:cubicBezTo>
                <a:cubicBezTo>
                  <a:pt x="39356" y="36758"/>
                  <a:pt x="42100" y="36881"/>
                  <a:pt x="44870" y="36881"/>
                </a:cubicBezTo>
                <a:cubicBezTo>
                  <a:pt x="54734" y="36881"/>
                  <a:pt x="64913" y="35322"/>
                  <a:pt x="74236" y="32335"/>
                </a:cubicBezTo>
                <a:cubicBezTo>
                  <a:pt x="82292" y="29752"/>
                  <a:pt x="89163" y="25240"/>
                  <a:pt x="95808" y="20875"/>
                </a:cubicBezTo>
                <a:cubicBezTo>
                  <a:pt x="98020" y="19422"/>
                  <a:pt x="100307" y="17920"/>
                  <a:pt x="102591" y="16521"/>
                </a:cubicBezTo>
                <a:cubicBezTo>
                  <a:pt x="111659" y="10970"/>
                  <a:pt x="121956" y="7103"/>
                  <a:pt x="132369" y="5341"/>
                </a:cubicBezTo>
                <a:cubicBezTo>
                  <a:pt x="133833" y="5093"/>
                  <a:pt x="134819" y="3705"/>
                  <a:pt x="134571" y="2241"/>
                </a:cubicBezTo>
                <a:cubicBezTo>
                  <a:pt x="134349" y="929"/>
                  <a:pt x="133212" y="1"/>
                  <a:pt x="131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3"/>
          <p:cNvSpPr/>
          <p:nvPr/>
        </p:nvSpPr>
        <p:spPr>
          <a:xfrm rot="4499934">
            <a:off x="9417027" y="-179104"/>
            <a:ext cx="1502193" cy="1196559"/>
          </a:xfrm>
          <a:custGeom>
            <a:rect b="b" l="l" r="r" t="t"/>
            <a:pathLst>
              <a:path extrusionOk="0" h="36437" w="45744">
                <a:moveTo>
                  <a:pt x="42679" y="1"/>
                </a:moveTo>
                <a:cubicBezTo>
                  <a:pt x="41783" y="1"/>
                  <a:pt x="40908" y="448"/>
                  <a:pt x="40398" y="1262"/>
                </a:cubicBezTo>
                <a:cubicBezTo>
                  <a:pt x="31820" y="14961"/>
                  <a:pt x="21970" y="22339"/>
                  <a:pt x="15218" y="26115"/>
                </a:cubicBezTo>
                <a:cubicBezTo>
                  <a:pt x="7926" y="30194"/>
                  <a:pt x="2568" y="31074"/>
                  <a:pt x="2475" y="31089"/>
                </a:cubicBezTo>
                <a:cubicBezTo>
                  <a:pt x="1010" y="31312"/>
                  <a:pt x="1" y="32679"/>
                  <a:pt x="220" y="34145"/>
                </a:cubicBezTo>
                <a:cubicBezTo>
                  <a:pt x="420" y="35479"/>
                  <a:pt x="1567" y="36437"/>
                  <a:pt x="2876" y="36437"/>
                </a:cubicBezTo>
                <a:cubicBezTo>
                  <a:pt x="3009" y="36437"/>
                  <a:pt x="3143" y="36427"/>
                  <a:pt x="3278" y="36407"/>
                </a:cubicBezTo>
                <a:cubicBezTo>
                  <a:pt x="3527" y="36370"/>
                  <a:pt x="9463" y="35443"/>
                  <a:pt x="17576" y="30958"/>
                </a:cubicBezTo>
                <a:cubicBezTo>
                  <a:pt x="22283" y="28354"/>
                  <a:pt x="26790" y="25072"/>
                  <a:pt x="30969" y="21199"/>
                </a:cubicBezTo>
                <a:cubicBezTo>
                  <a:pt x="36168" y="16383"/>
                  <a:pt x="40874" y="10636"/>
                  <a:pt x="44955" y="4117"/>
                </a:cubicBezTo>
                <a:cubicBezTo>
                  <a:pt x="45744" y="2858"/>
                  <a:pt x="45362" y="1199"/>
                  <a:pt x="44103" y="411"/>
                </a:cubicBezTo>
                <a:cubicBezTo>
                  <a:pt x="43659" y="133"/>
                  <a:pt x="43166" y="1"/>
                  <a:pt x="426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a:off x="10168178" y="6679230"/>
            <a:ext cx="208234" cy="208234"/>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3"/>
          <p:cNvSpPr/>
          <p:nvPr/>
        </p:nvSpPr>
        <p:spPr>
          <a:xfrm>
            <a:off x="9576802" y="6876288"/>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p:nvPr/>
        </p:nvSpPr>
        <p:spPr>
          <a:xfrm>
            <a:off x="8611702" y="280826"/>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3"/>
          <p:cNvSpPr/>
          <p:nvPr/>
        </p:nvSpPr>
        <p:spPr>
          <a:xfrm>
            <a:off x="778478" y="7213305"/>
            <a:ext cx="208234" cy="208234"/>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3"/>
          <p:cNvSpPr/>
          <p:nvPr/>
        </p:nvSpPr>
        <p:spPr>
          <a:xfrm>
            <a:off x="373739" y="6986888"/>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
    <p:spTree>
      <p:nvGrpSpPr>
        <p:cNvPr id="85" name="Shape 85"/>
        <p:cNvGrpSpPr/>
        <p:nvPr/>
      </p:nvGrpSpPr>
      <p:grpSpPr>
        <a:xfrm>
          <a:off x="0" y="0"/>
          <a:ext cx="0" cy="0"/>
          <a:chOff x="0" y="0"/>
          <a:chExt cx="0" cy="0"/>
        </a:xfrm>
      </p:grpSpPr>
      <p:sp>
        <p:nvSpPr>
          <p:cNvPr id="86" name="Google Shape;86;p14"/>
          <p:cNvSpPr txBox="1"/>
          <p:nvPr>
            <p:ph idx="1" type="subTitle"/>
          </p:nvPr>
        </p:nvSpPr>
        <p:spPr>
          <a:xfrm>
            <a:off x="512075" y="3829750"/>
            <a:ext cx="3020700" cy="1674000"/>
          </a:xfrm>
          <a:prstGeom prst="rect">
            <a:avLst/>
          </a:prstGeom>
        </p:spPr>
        <p:txBody>
          <a:bodyPr anchorCtr="0" anchor="t" bIns="116050" lIns="116050" spcFirstLastPara="1" rIns="116050" wrap="square" tIns="11605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87" name="Google Shape;87;p14"/>
          <p:cNvSpPr txBox="1"/>
          <p:nvPr>
            <p:ph idx="2" type="subTitle"/>
          </p:nvPr>
        </p:nvSpPr>
        <p:spPr>
          <a:xfrm>
            <a:off x="3835700" y="3829750"/>
            <a:ext cx="3020700" cy="1674000"/>
          </a:xfrm>
          <a:prstGeom prst="rect">
            <a:avLst/>
          </a:prstGeom>
        </p:spPr>
        <p:txBody>
          <a:bodyPr anchorCtr="0" anchor="t" bIns="116050" lIns="116050" spcFirstLastPara="1" rIns="116050" wrap="square" tIns="11605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88" name="Google Shape;88;p14"/>
          <p:cNvSpPr txBox="1"/>
          <p:nvPr>
            <p:ph idx="3" type="subTitle"/>
          </p:nvPr>
        </p:nvSpPr>
        <p:spPr>
          <a:xfrm>
            <a:off x="7159225" y="3829749"/>
            <a:ext cx="3020700" cy="1674000"/>
          </a:xfrm>
          <a:prstGeom prst="rect">
            <a:avLst/>
          </a:prstGeom>
        </p:spPr>
        <p:txBody>
          <a:bodyPr anchorCtr="0" anchor="t" bIns="116050" lIns="116050" spcFirstLastPara="1" rIns="116050" wrap="square" tIns="11605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89" name="Google Shape;89;p14"/>
          <p:cNvSpPr txBox="1"/>
          <p:nvPr>
            <p:ph idx="4" type="subTitle"/>
          </p:nvPr>
        </p:nvSpPr>
        <p:spPr>
          <a:xfrm>
            <a:off x="512075" y="3377000"/>
            <a:ext cx="3020700" cy="526500"/>
          </a:xfrm>
          <a:prstGeom prst="rect">
            <a:avLst/>
          </a:prstGeom>
        </p:spPr>
        <p:txBody>
          <a:bodyPr anchorCtr="0" anchor="b" bIns="116050" lIns="116050" spcFirstLastPara="1" rIns="116050" wrap="square" tIns="116050">
            <a:noAutofit/>
          </a:bodyPr>
          <a:lstStyle>
            <a:lvl1pPr lvl="0" rtl="0">
              <a:lnSpc>
                <a:spcPct val="100000"/>
              </a:lnSpc>
              <a:spcBef>
                <a:spcPts val="0"/>
              </a:spcBef>
              <a:spcAft>
                <a:spcPts val="0"/>
              </a:spcAft>
              <a:buSzPts val="2400"/>
              <a:buFont typeface="Bebas Neue"/>
              <a:buNone/>
              <a:defRPr b="1" sz="2400">
                <a:solidFill>
                  <a:schemeClr val="dk1"/>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0" name="Google Shape;90;p14"/>
          <p:cNvSpPr txBox="1"/>
          <p:nvPr>
            <p:ph idx="5" type="subTitle"/>
          </p:nvPr>
        </p:nvSpPr>
        <p:spPr>
          <a:xfrm>
            <a:off x="3835705" y="3377000"/>
            <a:ext cx="3020700" cy="526500"/>
          </a:xfrm>
          <a:prstGeom prst="rect">
            <a:avLst/>
          </a:prstGeom>
        </p:spPr>
        <p:txBody>
          <a:bodyPr anchorCtr="0" anchor="b" bIns="116050" lIns="116050" spcFirstLastPara="1" rIns="116050" wrap="square" tIns="116050">
            <a:noAutofit/>
          </a:bodyPr>
          <a:lstStyle>
            <a:lvl1pPr lvl="0" rtl="0">
              <a:lnSpc>
                <a:spcPct val="100000"/>
              </a:lnSpc>
              <a:spcBef>
                <a:spcPts val="0"/>
              </a:spcBef>
              <a:spcAft>
                <a:spcPts val="0"/>
              </a:spcAft>
              <a:buSzPts val="2400"/>
              <a:buFont typeface="Bebas Neue"/>
              <a:buNone/>
              <a:defRPr b="1" sz="2400">
                <a:solidFill>
                  <a:schemeClr val="dk1"/>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1" name="Google Shape;91;p14"/>
          <p:cNvSpPr txBox="1"/>
          <p:nvPr>
            <p:ph idx="6" type="subTitle"/>
          </p:nvPr>
        </p:nvSpPr>
        <p:spPr>
          <a:xfrm>
            <a:off x="7159225" y="3377000"/>
            <a:ext cx="3020700" cy="526500"/>
          </a:xfrm>
          <a:prstGeom prst="rect">
            <a:avLst/>
          </a:prstGeom>
        </p:spPr>
        <p:txBody>
          <a:bodyPr anchorCtr="0" anchor="b" bIns="116050" lIns="116050" spcFirstLastPara="1" rIns="116050" wrap="square" tIns="116050">
            <a:noAutofit/>
          </a:bodyPr>
          <a:lstStyle>
            <a:lvl1pPr lvl="0" rtl="0">
              <a:lnSpc>
                <a:spcPct val="100000"/>
              </a:lnSpc>
              <a:spcBef>
                <a:spcPts val="0"/>
              </a:spcBef>
              <a:spcAft>
                <a:spcPts val="0"/>
              </a:spcAft>
              <a:buSzPts val="2400"/>
              <a:buFont typeface="Bebas Neue"/>
              <a:buNone/>
              <a:defRPr b="1" sz="2400">
                <a:solidFill>
                  <a:schemeClr val="dk1"/>
                </a:solidFill>
                <a:latin typeface="Quicksand"/>
                <a:ea typeface="Quicksand"/>
                <a:cs typeface="Quicksand"/>
                <a:sym typeface="Quicksan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92" name="Google Shape;92;p14"/>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93" name="Google Shape;93;p14"/>
          <p:cNvSpPr/>
          <p:nvPr/>
        </p:nvSpPr>
        <p:spPr>
          <a:xfrm rot="763083">
            <a:off x="-475897" y="6936602"/>
            <a:ext cx="4996653" cy="907554"/>
          </a:xfrm>
          <a:custGeom>
            <a:rect b="b" l="l" r="r" t="t"/>
            <a:pathLst>
              <a:path extrusionOk="0" h="27635" w="152148">
                <a:moveTo>
                  <a:pt x="94991" y="1"/>
                </a:moveTo>
                <a:cubicBezTo>
                  <a:pt x="92519" y="1"/>
                  <a:pt x="90052" y="136"/>
                  <a:pt x="87583" y="405"/>
                </a:cubicBezTo>
                <a:cubicBezTo>
                  <a:pt x="77554" y="1500"/>
                  <a:pt x="67265" y="4773"/>
                  <a:pt x="55202" y="10704"/>
                </a:cubicBezTo>
                <a:lnTo>
                  <a:pt x="54852" y="10876"/>
                </a:lnTo>
                <a:cubicBezTo>
                  <a:pt x="43381" y="16516"/>
                  <a:pt x="31642" y="22289"/>
                  <a:pt x="20006" y="22289"/>
                </a:cubicBezTo>
                <a:cubicBezTo>
                  <a:pt x="14744" y="22289"/>
                  <a:pt x="9504" y="21108"/>
                  <a:pt x="4319" y="18201"/>
                </a:cubicBezTo>
                <a:cubicBezTo>
                  <a:pt x="3902" y="17967"/>
                  <a:pt x="3451" y="17856"/>
                  <a:pt x="3006" y="17856"/>
                </a:cubicBezTo>
                <a:cubicBezTo>
                  <a:pt x="2065" y="17856"/>
                  <a:pt x="1151" y="18352"/>
                  <a:pt x="658" y="19231"/>
                </a:cubicBezTo>
                <a:cubicBezTo>
                  <a:pt x="1" y="20403"/>
                  <a:pt x="316" y="21856"/>
                  <a:pt x="1341" y="22660"/>
                </a:cubicBezTo>
                <a:cubicBezTo>
                  <a:pt x="1449" y="22744"/>
                  <a:pt x="1565" y="22822"/>
                  <a:pt x="1689" y="22892"/>
                </a:cubicBezTo>
                <a:cubicBezTo>
                  <a:pt x="7338" y="26059"/>
                  <a:pt x="13362" y="27634"/>
                  <a:pt x="19916" y="27634"/>
                </a:cubicBezTo>
                <a:cubicBezTo>
                  <a:pt x="23331" y="27634"/>
                  <a:pt x="26891" y="27206"/>
                  <a:pt x="30616" y="26354"/>
                </a:cubicBezTo>
                <a:cubicBezTo>
                  <a:pt x="39873" y="24235"/>
                  <a:pt x="48695" y="19896"/>
                  <a:pt x="57225" y="15701"/>
                </a:cubicBezTo>
                <a:lnTo>
                  <a:pt x="57576" y="15530"/>
                </a:lnTo>
                <a:cubicBezTo>
                  <a:pt x="71448" y="8708"/>
                  <a:pt x="83406" y="5373"/>
                  <a:pt x="95141" y="5373"/>
                </a:cubicBezTo>
                <a:cubicBezTo>
                  <a:pt x="103197" y="5373"/>
                  <a:pt x="111146" y="6944"/>
                  <a:pt x="119538" y="10039"/>
                </a:cubicBezTo>
                <a:cubicBezTo>
                  <a:pt x="123192" y="11387"/>
                  <a:pt x="126894" y="13003"/>
                  <a:pt x="130539" y="14843"/>
                </a:cubicBezTo>
                <a:cubicBezTo>
                  <a:pt x="136116" y="17656"/>
                  <a:pt x="141842" y="21096"/>
                  <a:pt x="147558" y="25064"/>
                </a:cubicBezTo>
                <a:cubicBezTo>
                  <a:pt x="148026" y="25389"/>
                  <a:pt x="148560" y="25544"/>
                  <a:pt x="149089" y="25544"/>
                </a:cubicBezTo>
                <a:cubicBezTo>
                  <a:pt x="149941" y="25544"/>
                  <a:pt x="150778" y="25141"/>
                  <a:pt x="151301" y="24388"/>
                </a:cubicBezTo>
                <a:cubicBezTo>
                  <a:pt x="152148" y="23169"/>
                  <a:pt x="151843" y="21492"/>
                  <a:pt x="150625" y="20647"/>
                </a:cubicBezTo>
                <a:cubicBezTo>
                  <a:pt x="144704" y="16535"/>
                  <a:pt x="138761" y="12968"/>
                  <a:pt x="132962" y="10041"/>
                </a:cubicBezTo>
                <a:cubicBezTo>
                  <a:pt x="129134" y="8111"/>
                  <a:pt x="125244" y="6412"/>
                  <a:pt x="121399" y="4993"/>
                </a:cubicBezTo>
                <a:cubicBezTo>
                  <a:pt x="112336" y="1651"/>
                  <a:pt x="103633" y="1"/>
                  <a:pt x="949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4"/>
          <p:cNvSpPr/>
          <p:nvPr/>
        </p:nvSpPr>
        <p:spPr>
          <a:xfrm>
            <a:off x="8017739" y="-800073"/>
            <a:ext cx="4427456" cy="1211205"/>
          </a:xfrm>
          <a:custGeom>
            <a:rect b="b" l="l" r="r" t="t"/>
            <a:pathLst>
              <a:path extrusionOk="0" h="36882" w="134819">
                <a:moveTo>
                  <a:pt x="131925" y="1"/>
                </a:moveTo>
                <a:cubicBezTo>
                  <a:pt x="131775" y="1"/>
                  <a:pt x="131623" y="13"/>
                  <a:pt x="131471" y="39"/>
                </a:cubicBezTo>
                <a:cubicBezTo>
                  <a:pt x="120389" y="1915"/>
                  <a:pt x="109431" y="6028"/>
                  <a:pt x="99782" y="11935"/>
                </a:cubicBezTo>
                <a:cubicBezTo>
                  <a:pt x="97426" y="13378"/>
                  <a:pt x="95103" y="14904"/>
                  <a:pt x="92856" y="16380"/>
                </a:cubicBezTo>
                <a:cubicBezTo>
                  <a:pt x="86221" y="20739"/>
                  <a:pt x="79952" y="24856"/>
                  <a:pt x="72594" y="27214"/>
                </a:cubicBezTo>
                <a:cubicBezTo>
                  <a:pt x="64210" y="29901"/>
                  <a:pt x="54544" y="31512"/>
                  <a:pt x="44833" y="31512"/>
                </a:cubicBezTo>
                <a:cubicBezTo>
                  <a:pt x="30158" y="31512"/>
                  <a:pt x="15380" y="27833"/>
                  <a:pt x="4765" y="18629"/>
                </a:cubicBezTo>
                <a:cubicBezTo>
                  <a:pt x="4257" y="18189"/>
                  <a:pt x="3629" y="17972"/>
                  <a:pt x="3005" y="17972"/>
                </a:cubicBezTo>
                <a:cubicBezTo>
                  <a:pt x="2253" y="17972"/>
                  <a:pt x="1504" y="18286"/>
                  <a:pt x="972" y="18900"/>
                </a:cubicBezTo>
                <a:cubicBezTo>
                  <a:pt x="0" y="20022"/>
                  <a:pt x="120" y="21720"/>
                  <a:pt x="1243" y="22693"/>
                </a:cubicBezTo>
                <a:cubicBezTo>
                  <a:pt x="10150" y="30416"/>
                  <a:pt x="22397" y="35195"/>
                  <a:pt x="36662" y="36510"/>
                </a:cubicBezTo>
                <a:cubicBezTo>
                  <a:pt x="39356" y="36758"/>
                  <a:pt x="42100" y="36881"/>
                  <a:pt x="44870" y="36881"/>
                </a:cubicBezTo>
                <a:cubicBezTo>
                  <a:pt x="54734" y="36881"/>
                  <a:pt x="64913" y="35322"/>
                  <a:pt x="74236" y="32335"/>
                </a:cubicBezTo>
                <a:cubicBezTo>
                  <a:pt x="82292" y="29752"/>
                  <a:pt x="89163" y="25240"/>
                  <a:pt x="95808" y="20875"/>
                </a:cubicBezTo>
                <a:cubicBezTo>
                  <a:pt x="98020" y="19422"/>
                  <a:pt x="100307" y="17920"/>
                  <a:pt x="102591" y="16521"/>
                </a:cubicBezTo>
                <a:cubicBezTo>
                  <a:pt x="111659" y="10970"/>
                  <a:pt x="121956" y="7103"/>
                  <a:pt x="132369" y="5341"/>
                </a:cubicBezTo>
                <a:cubicBezTo>
                  <a:pt x="133833" y="5093"/>
                  <a:pt x="134819" y="3705"/>
                  <a:pt x="134571" y="2241"/>
                </a:cubicBezTo>
                <a:cubicBezTo>
                  <a:pt x="134349" y="929"/>
                  <a:pt x="133212" y="1"/>
                  <a:pt x="131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4"/>
          <p:cNvSpPr/>
          <p:nvPr/>
        </p:nvSpPr>
        <p:spPr>
          <a:xfrm rot="5400000">
            <a:off x="9571130" y="31821"/>
            <a:ext cx="1502233" cy="1196591"/>
          </a:xfrm>
          <a:custGeom>
            <a:rect b="b" l="l" r="r" t="t"/>
            <a:pathLst>
              <a:path extrusionOk="0" h="36437" w="45744">
                <a:moveTo>
                  <a:pt x="42679" y="1"/>
                </a:moveTo>
                <a:cubicBezTo>
                  <a:pt x="41783" y="1"/>
                  <a:pt x="40908" y="448"/>
                  <a:pt x="40398" y="1262"/>
                </a:cubicBezTo>
                <a:cubicBezTo>
                  <a:pt x="31820" y="14961"/>
                  <a:pt x="21970" y="22339"/>
                  <a:pt x="15218" y="26115"/>
                </a:cubicBezTo>
                <a:cubicBezTo>
                  <a:pt x="7926" y="30194"/>
                  <a:pt x="2568" y="31074"/>
                  <a:pt x="2475" y="31089"/>
                </a:cubicBezTo>
                <a:cubicBezTo>
                  <a:pt x="1010" y="31312"/>
                  <a:pt x="1" y="32679"/>
                  <a:pt x="220" y="34145"/>
                </a:cubicBezTo>
                <a:cubicBezTo>
                  <a:pt x="420" y="35479"/>
                  <a:pt x="1567" y="36437"/>
                  <a:pt x="2876" y="36437"/>
                </a:cubicBezTo>
                <a:cubicBezTo>
                  <a:pt x="3009" y="36437"/>
                  <a:pt x="3143" y="36427"/>
                  <a:pt x="3278" y="36407"/>
                </a:cubicBezTo>
                <a:cubicBezTo>
                  <a:pt x="3527" y="36370"/>
                  <a:pt x="9463" y="35443"/>
                  <a:pt x="17576" y="30958"/>
                </a:cubicBezTo>
                <a:cubicBezTo>
                  <a:pt x="22283" y="28354"/>
                  <a:pt x="26790" y="25072"/>
                  <a:pt x="30969" y="21199"/>
                </a:cubicBezTo>
                <a:cubicBezTo>
                  <a:pt x="36168" y="16383"/>
                  <a:pt x="40874" y="10636"/>
                  <a:pt x="44955" y="4117"/>
                </a:cubicBezTo>
                <a:cubicBezTo>
                  <a:pt x="45744" y="2858"/>
                  <a:pt x="45362" y="1199"/>
                  <a:pt x="44103" y="411"/>
                </a:cubicBezTo>
                <a:cubicBezTo>
                  <a:pt x="43659" y="133"/>
                  <a:pt x="43166" y="1"/>
                  <a:pt x="42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4"/>
          <p:cNvSpPr/>
          <p:nvPr/>
        </p:nvSpPr>
        <p:spPr>
          <a:xfrm>
            <a:off x="3835710" y="7121365"/>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4"/>
          <p:cNvSpPr/>
          <p:nvPr/>
        </p:nvSpPr>
        <p:spPr>
          <a:xfrm>
            <a:off x="7965350" y="269175"/>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4"/>
          <p:cNvSpPr/>
          <p:nvPr/>
        </p:nvSpPr>
        <p:spPr>
          <a:xfrm>
            <a:off x="9787210" y="6955715"/>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4"/>
          <p:cNvSpPr/>
          <p:nvPr/>
        </p:nvSpPr>
        <p:spPr>
          <a:xfrm>
            <a:off x="10307750" y="7232400"/>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00" name="Shape 100"/>
        <p:cNvGrpSpPr/>
        <p:nvPr/>
      </p:nvGrpSpPr>
      <p:grpSpPr>
        <a:xfrm>
          <a:off x="0" y="0"/>
          <a:ext cx="0" cy="0"/>
          <a:chOff x="0" y="0"/>
          <a:chExt cx="0" cy="0"/>
        </a:xfrm>
      </p:grpSpPr>
      <p:sp>
        <p:nvSpPr>
          <p:cNvPr id="101" name="Google Shape;101;p15"/>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102" name="Google Shape;102;p15"/>
          <p:cNvSpPr/>
          <p:nvPr/>
        </p:nvSpPr>
        <p:spPr>
          <a:xfrm flipH="1" rot="506385">
            <a:off x="-595998" y="6879602"/>
            <a:ext cx="6124418" cy="1150966"/>
          </a:xfrm>
          <a:custGeom>
            <a:rect b="b" l="l" r="r" t="t"/>
            <a:pathLst>
              <a:path extrusionOk="0" h="35047" w="186489">
                <a:moveTo>
                  <a:pt x="155823" y="1"/>
                </a:moveTo>
                <a:cubicBezTo>
                  <a:pt x="141897" y="1"/>
                  <a:pt x="128283" y="5467"/>
                  <a:pt x="115989" y="10404"/>
                </a:cubicBezTo>
                <a:lnTo>
                  <a:pt x="114539" y="10985"/>
                </a:lnTo>
                <a:cubicBezTo>
                  <a:pt x="96772" y="18115"/>
                  <a:pt x="79990" y="24849"/>
                  <a:pt x="61524" y="27523"/>
                </a:cubicBezTo>
                <a:cubicBezTo>
                  <a:pt x="54535" y="28535"/>
                  <a:pt x="47566" y="29038"/>
                  <a:pt x="40710" y="29038"/>
                </a:cubicBezTo>
                <a:cubicBezTo>
                  <a:pt x="27961" y="29038"/>
                  <a:pt x="15599" y="27299"/>
                  <a:pt x="4214" y="23859"/>
                </a:cubicBezTo>
                <a:cubicBezTo>
                  <a:pt x="3925" y="23771"/>
                  <a:pt x="3632" y="23730"/>
                  <a:pt x="3345" y="23730"/>
                </a:cubicBezTo>
                <a:cubicBezTo>
                  <a:pt x="2059" y="23730"/>
                  <a:pt x="872" y="24565"/>
                  <a:pt x="479" y="25859"/>
                </a:cubicBezTo>
                <a:cubicBezTo>
                  <a:pt x="1" y="27444"/>
                  <a:pt x="897" y="29115"/>
                  <a:pt x="2481" y="29594"/>
                </a:cubicBezTo>
                <a:cubicBezTo>
                  <a:pt x="11914" y="32445"/>
                  <a:pt x="21932" y="34197"/>
                  <a:pt x="32256" y="34803"/>
                </a:cubicBezTo>
                <a:cubicBezTo>
                  <a:pt x="35007" y="34965"/>
                  <a:pt x="37785" y="35046"/>
                  <a:pt x="40581" y="35046"/>
                </a:cubicBezTo>
                <a:cubicBezTo>
                  <a:pt x="42706" y="35046"/>
                  <a:pt x="44843" y="34999"/>
                  <a:pt x="46987" y="34906"/>
                </a:cubicBezTo>
                <a:cubicBezTo>
                  <a:pt x="52085" y="34684"/>
                  <a:pt x="57228" y="34199"/>
                  <a:pt x="62382" y="33453"/>
                </a:cubicBezTo>
                <a:cubicBezTo>
                  <a:pt x="81557" y="30677"/>
                  <a:pt x="99458" y="23493"/>
                  <a:pt x="116770" y="16547"/>
                </a:cubicBezTo>
                <a:lnTo>
                  <a:pt x="118221" y="15964"/>
                </a:lnTo>
                <a:cubicBezTo>
                  <a:pt x="130487" y="11039"/>
                  <a:pt x="143090" y="5979"/>
                  <a:pt x="155719" y="5979"/>
                </a:cubicBezTo>
                <a:cubicBezTo>
                  <a:pt x="158722" y="5979"/>
                  <a:pt x="161726" y="6265"/>
                  <a:pt x="164727" y="6907"/>
                </a:cubicBezTo>
                <a:cubicBezTo>
                  <a:pt x="171814" y="8423"/>
                  <a:pt x="177542" y="11401"/>
                  <a:pt x="180852" y="15293"/>
                </a:cubicBezTo>
                <a:cubicBezTo>
                  <a:pt x="181445" y="15989"/>
                  <a:pt x="182287" y="16347"/>
                  <a:pt x="183135" y="16347"/>
                </a:cubicBezTo>
                <a:cubicBezTo>
                  <a:pt x="183822" y="16347"/>
                  <a:pt x="184511" y="16113"/>
                  <a:pt x="185075" y="15634"/>
                </a:cubicBezTo>
                <a:cubicBezTo>
                  <a:pt x="186336" y="14561"/>
                  <a:pt x="186488" y="12670"/>
                  <a:pt x="185416" y="11410"/>
                </a:cubicBezTo>
                <a:cubicBezTo>
                  <a:pt x="180081" y="5141"/>
                  <a:pt x="171902" y="2315"/>
                  <a:pt x="165980" y="1048"/>
                </a:cubicBezTo>
                <a:cubicBezTo>
                  <a:pt x="162585" y="321"/>
                  <a:pt x="159195" y="1"/>
                  <a:pt x="155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5"/>
          <p:cNvSpPr/>
          <p:nvPr/>
        </p:nvSpPr>
        <p:spPr>
          <a:xfrm rot="-9899934">
            <a:off x="6701906" y="-316513"/>
            <a:ext cx="4996408" cy="907509"/>
          </a:xfrm>
          <a:custGeom>
            <a:rect b="b" l="l" r="r" t="t"/>
            <a:pathLst>
              <a:path extrusionOk="0" h="27635" w="152148">
                <a:moveTo>
                  <a:pt x="94991" y="1"/>
                </a:moveTo>
                <a:cubicBezTo>
                  <a:pt x="92519" y="1"/>
                  <a:pt x="90052" y="136"/>
                  <a:pt x="87583" y="405"/>
                </a:cubicBezTo>
                <a:cubicBezTo>
                  <a:pt x="77554" y="1500"/>
                  <a:pt x="67265" y="4773"/>
                  <a:pt x="55202" y="10704"/>
                </a:cubicBezTo>
                <a:lnTo>
                  <a:pt x="54852" y="10876"/>
                </a:lnTo>
                <a:cubicBezTo>
                  <a:pt x="43381" y="16516"/>
                  <a:pt x="31642" y="22289"/>
                  <a:pt x="20006" y="22289"/>
                </a:cubicBezTo>
                <a:cubicBezTo>
                  <a:pt x="14744" y="22289"/>
                  <a:pt x="9504" y="21108"/>
                  <a:pt x="4319" y="18201"/>
                </a:cubicBezTo>
                <a:cubicBezTo>
                  <a:pt x="3902" y="17967"/>
                  <a:pt x="3451" y="17856"/>
                  <a:pt x="3006" y="17856"/>
                </a:cubicBezTo>
                <a:cubicBezTo>
                  <a:pt x="2065" y="17856"/>
                  <a:pt x="1151" y="18352"/>
                  <a:pt x="658" y="19231"/>
                </a:cubicBezTo>
                <a:cubicBezTo>
                  <a:pt x="1" y="20403"/>
                  <a:pt x="316" y="21856"/>
                  <a:pt x="1341" y="22660"/>
                </a:cubicBezTo>
                <a:cubicBezTo>
                  <a:pt x="1449" y="22744"/>
                  <a:pt x="1565" y="22822"/>
                  <a:pt x="1689" y="22892"/>
                </a:cubicBezTo>
                <a:cubicBezTo>
                  <a:pt x="7338" y="26059"/>
                  <a:pt x="13362" y="27634"/>
                  <a:pt x="19916" y="27634"/>
                </a:cubicBezTo>
                <a:cubicBezTo>
                  <a:pt x="23331" y="27634"/>
                  <a:pt x="26891" y="27206"/>
                  <a:pt x="30616" y="26354"/>
                </a:cubicBezTo>
                <a:cubicBezTo>
                  <a:pt x="39873" y="24235"/>
                  <a:pt x="48695" y="19896"/>
                  <a:pt x="57225" y="15701"/>
                </a:cubicBezTo>
                <a:lnTo>
                  <a:pt x="57576" y="15530"/>
                </a:lnTo>
                <a:cubicBezTo>
                  <a:pt x="71448" y="8708"/>
                  <a:pt x="83406" y="5373"/>
                  <a:pt x="95141" y="5373"/>
                </a:cubicBezTo>
                <a:cubicBezTo>
                  <a:pt x="103197" y="5373"/>
                  <a:pt x="111146" y="6944"/>
                  <a:pt x="119538" y="10039"/>
                </a:cubicBezTo>
                <a:cubicBezTo>
                  <a:pt x="123192" y="11387"/>
                  <a:pt x="126894" y="13003"/>
                  <a:pt x="130539" y="14843"/>
                </a:cubicBezTo>
                <a:cubicBezTo>
                  <a:pt x="136116" y="17656"/>
                  <a:pt x="141842" y="21096"/>
                  <a:pt x="147558" y="25064"/>
                </a:cubicBezTo>
                <a:cubicBezTo>
                  <a:pt x="148026" y="25389"/>
                  <a:pt x="148560" y="25544"/>
                  <a:pt x="149089" y="25544"/>
                </a:cubicBezTo>
                <a:cubicBezTo>
                  <a:pt x="149941" y="25544"/>
                  <a:pt x="150778" y="25141"/>
                  <a:pt x="151301" y="24388"/>
                </a:cubicBezTo>
                <a:cubicBezTo>
                  <a:pt x="152148" y="23169"/>
                  <a:pt x="151843" y="21492"/>
                  <a:pt x="150625" y="20647"/>
                </a:cubicBezTo>
                <a:cubicBezTo>
                  <a:pt x="144704" y="16535"/>
                  <a:pt x="138761" y="12968"/>
                  <a:pt x="132962" y="10041"/>
                </a:cubicBezTo>
                <a:cubicBezTo>
                  <a:pt x="129134" y="8111"/>
                  <a:pt x="125244" y="6412"/>
                  <a:pt x="121399" y="4993"/>
                </a:cubicBezTo>
                <a:cubicBezTo>
                  <a:pt x="112336" y="1651"/>
                  <a:pt x="103633" y="1"/>
                  <a:pt x="949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5"/>
          <p:cNvSpPr/>
          <p:nvPr/>
        </p:nvSpPr>
        <p:spPr>
          <a:xfrm rot="1714476">
            <a:off x="8525549" y="-324031"/>
            <a:ext cx="4427467" cy="1211208"/>
          </a:xfrm>
          <a:custGeom>
            <a:rect b="b" l="l" r="r" t="t"/>
            <a:pathLst>
              <a:path extrusionOk="0" h="36882" w="134819">
                <a:moveTo>
                  <a:pt x="131925" y="1"/>
                </a:moveTo>
                <a:cubicBezTo>
                  <a:pt x="131775" y="1"/>
                  <a:pt x="131623" y="13"/>
                  <a:pt x="131471" y="39"/>
                </a:cubicBezTo>
                <a:cubicBezTo>
                  <a:pt x="120389" y="1915"/>
                  <a:pt x="109431" y="6028"/>
                  <a:pt x="99782" y="11935"/>
                </a:cubicBezTo>
                <a:cubicBezTo>
                  <a:pt x="97426" y="13378"/>
                  <a:pt x="95103" y="14904"/>
                  <a:pt x="92856" y="16380"/>
                </a:cubicBezTo>
                <a:cubicBezTo>
                  <a:pt x="86221" y="20739"/>
                  <a:pt x="79952" y="24856"/>
                  <a:pt x="72594" y="27214"/>
                </a:cubicBezTo>
                <a:cubicBezTo>
                  <a:pt x="64210" y="29901"/>
                  <a:pt x="54544" y="31512"/>
                  <a:pt x="44833" y="31512"/>
                </a:cubicBezTo>
                <a:cubicBezTo>
                  <a:pt x="30158" y="31512"/>
                  <a:pt x="15380" y="27833"/>
                  <a:pt x="4765" y="18629"/>
                </a:cubicBezTo>
                <a:cubicBezTo>
                  <a:pt x="4257" y="18189"/>
                  <a:pt x="3629" y="17972"/>
                  <a:pt x="3005" y="17972"/>
                </a:cubicBezTo>
                <a:cubicBezTo>
                  <a:pt x="2253" y="17972"/>
                  <a:pt x="1504" y="18286"/>
                  <a:pt x="972" y="18900"/>
                </a:cubicBezTo>
                <a:cubicBezTo>
                  <a:pt x="0" y="20022"/>
                  <a:pt x="120" y="21720"/>
                  <a:pt x="1243" y="22693"/>
                </a:cubicBezTo>
                <a:cubicBezTo>
                  <a:pt x="10150" y="30416"/>
                  <a:pt x="22397" y="35195"/>
                  <a:pt x="36662" y="36510"/>
                </a:cubicBezTo>
                <a:cubicBezTo>
                  <a:pt x="39356" y="36758"/>
                  <a:pt x="42100" y="36881"/>
                  <a:pt x="44870" y="36881"/>
                </a:cubicBezTo>
                <a:cubicBezTo>
                  <a:pt x="54734" y="36881"/>
                  <a:pt x="64913" y="35322"/>
                  <a:pt x="74236" y="32335"/>
                </a:cubicBezTo>
                <a:cubicBezTo>
                  <a:pt x="82292" y="29752"/>
                  <a:pt x="89163" y="25240"/>
                  <a:pt x="95808" y="20875"/>
                </a:cubicBezTo>
                <a:cubicBezTo>
                  <a:pt x="98020" y="19422"/>
                  <a:pt x="100307" y="17920"/>
                  <a:pt x="102591" y="16521"/>
                </a:cubicBezTo>
                <a:cubicBezTo>
                  <a:pt x="111659" y="10970"/>
                  <a:pt x="121956" y="7103"/>
                  <a:pt x="132369" y="5341"/>
                </a:cubicBezTo>
                <a:cubicBezTo>
                  <a:pt x="133833" y="5093"/>
                  <a:pt x="134819" y="3705"/>
                  <a:pt x="134571" y="2241"/>
                </a:cubicBezTo>
                <a:cubicBezTo>
                  <a:pt x="134349" y="929"/>
                  <a:pt x="133212" y="1"/>
                  <a:pt x="131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5"/>
          <p:cNvSpPr/>
          <p:nvPr/>
        </p:nvSpPr>
        <p:spPr>
          <a:xfrm flipH="1" rot="-9899934">
            <a:off x="-364636" y="6374827"/>
            <a:ext cx="1502193" cy="1196559"/>
          </a:xfrm>
          <a:custGeom>
            <a:rect b="b" l="l" r="r" t="t"/>
            <a:pathLst>
              <a:path extrusionOk="0" h="36437" w="45744">
                <a:moveTo>
                  <a:pt x="42679" y="1"/>
                </a:moveTo>
                <a:cubicBezTo>
                  <a:pt x="41783" y="1"/>
                  <a:pt x="40908" y="448"/>
                  <a:pt x="40398" y="1262"/>
                </a:cubicBezTo>
                <a:cubicBezTo>
                  <a:pt x="31820" y="14961"/>
                  <a:pt x="21970" y="22339"/>
                  <a:pt x="15218" y="26115"/>
                </a:cubicBezTo>
                <a:cubicBezTo>
                  <a:pt x="7926" y="30194"/>
                  <a:pt x="2568" y="31074"/>
                  <a:pt x="2475" y="31089"/>
                </a:cubicBezTo>
                <a:cubicBezTo>
                  <a:pt x="1010" y="31312"/>
                  <a:pt x="1" y="32679"/>
                  <a:pt x="220" y="34145"/>
                </a:cubicBezTo>
                <a:cubicBezTo>
                  <a:pt x="420" y="35479"/>
                  <a:pt x="1567" y="36437"/>
                  <a:pt x="2876" y="36437"/>
                </a:cubicBezTo>
                <a:cubicBezTo>
                  <a:pt x="3009" y="36437"/>
                  <a:pt x="3143" y="36427"/>
                  <a:pt x="3278" y="36407"/>
                </a:cubicBezTo>
                <a:cubicBezTo>
                  <a:pt x="3527" y="36370"/>
                  <a:pt x="9463" y="35443"/>
                  <a:pt x="17576" y="30958"/>
                </a:cubicBezTo>
                <a:cubicBezTo>
                  <a:pt x="22283" y="28354"/>
                  <a:pt x="26790" y="25072"/>
                  <a:pt x="30969" y="21199"/>
                </a:cubicBezTo>
                <a:cubicBezTo>
                  <a:pt x="36168" y="16383"/>
                  <a:pt x="40874" y="10636"/>
                  <a:pt x="44955" y="4117"/>
                </a:cubicBezTo>
                <a:cubicBezTo>
                  <a:pt x="45744" y="2858"/>
                  <a:pt x="45362" y="1199"/>
                  <a:pt x="44103" y="411"/>
                </a:cubicBezTo>
                <a:cubicBezTo>
                  <a:pt x="43659" y="133"/>
                  <a:pt x="43166" y="1"/>
                  <a:pt x="42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5"/>
          <p:cNvSpPr/>
          <p:nvPr/>
        </p:nvSpPr>
        <p:spPr>
          <a:xfrm>
            <a:off x="144022" y="501540"/>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5"/>
          <p:cNvSpPr/>
          <p:nvPr/>
        </p:nvSpPr>
        <p:spPr>
          <a:xfrm>
            <a:off x="420687" y="165000"/>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5"/>
          <p:cNvSpPr/>
          <p:nvPr/>
        </p:nvSpPr>
        <p:spPr>
          <a:xfrm>
            <a:off x="10086647" y="6959915"/>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5"/>
          <p:cNvSpPr/>
          <p:nvPr/>
        </p:nvSpPr>
        <p:spPr>
          <a:xfrm>
            <a:off x="10282862" y="6591875"/>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5"/>
          <p:cNvSpPr/>
          <p:nvPr/>
        </p:nvSpPr>
        <p:spPr>
          <a:xfrm>
            <a:off x="9247387" y="7144800"/>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5"/>
          <p:cNvSpPr/>
          <p:nvPr/>
        </p:nvSpPr>
        <p:spPr>
          <a:xfrm>
            <a:off x="10248622" y="952452"/>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112" name="Shape 112"/>
        <p:cNvGrpSpPr/>
        <p:nvPr/>
      </p:nvGrpSpPr>
      <p:grpSpPr>
        <a:xfrm>
          <a:off x="0" y="0"/>
          <a:ext cx="0" cy="0"/>
          <a:chOff x="0" y="0"/>
          <a:chExt cx="0" cy="0"/>
        </a:xfrm>
      </p:grpSpPr>
      <p:sp>
        <p:nvSpPr>
          <p:cNvPr id="113" name="Google Shape;113;p16"/>
          <p:cNvSpPr txBox="1"/>
          <p:nvPr>
            <p:ph type="title"/>
          </p:nvPr>
        </p:nvSpPr>
        <p:spPr>
          <a:xfrm>
            <a:off x="512075" y="685800"/>
            <a:ext cx="6111300" cy="1530000"/>
          </a:xfrm>
          <a:prstGeom prst="rect">
            <a:avLst/>
          </a:prstGeom>
        </p:spPr>
        <p:txBody>
          <a:bodyPr anchorCtr="0" anchor="b" bIns="116050" lIns="116050" spcFirstLastPara="1" rIns="116050" wrap="square" tIns="116050">
            <a:noAutofit/>
          </a:bodyPr>
          <a:lstStyle>
            <a:lvl1pPr lvl="0" rtl="0">
              <a:spcBef>
                <a:spcPts val="0"/>
              </a:spcBef>
              <a:spcAft>
                <a:spcPts val="0"/>
              </a:spcAft>
              <a:buSzPts val="3600"/>
              <a:buNone/>
              <a:defRPr sz="9100"/>
            </a:lvl1pPr>
            <a:lvl2pPr lvl="1" rtl="0">
              <a:lnSpc>
                <a:spcPct val="115000"/>
              </a:lnSpc>
              <a:spcBef>
                <a:spcPts val="0"/>
              </a:spcBef>
              <a:spcAft>
                <a:spcPts val="0"/>
              </a:spcAft>
              <a:buSzPts val="3600"/>
              <a:buNone/>
              <a:defRPr/>
            </a:lvl2pPr>
            <a:lvl3pPr lvl="2" rtl="0">
              <a:lnSpc>
                <a:spcPct val="115000"/>
              </a:lnSpc>
              <a:spcBef>
                <a:spcPts val="0"/>
              </a:spcBef>
              <a:spcAft>
                <a:spcPts val="0"/>
              </a:spcAft>
              <a:buSzPts val="3600"/>
              <a:buNone/>
              <a:defRPr/>
            </a:lvl3pPr>
            <a:lvl4pPr lvl="3" rtl="0">
              <a:lnSpc>
                <a:spcPct val="115000"/>
              </a:lnSpc>
              <a:spcBef>
                <a:spcPts val="0"/>
              </a:spcBef>
              <a:spcAft>
                <a:spcPts val="0"/>
              </a:spcAft>
              <a:buSzPts val="3600"/>
              <a:buNone/>
              <a:defRPr/>
            </a:lvl4pPr>
            <a:lvl5pPr lvl="4" rtl="0">
              <a:lnSpc>
                <a:spcPct val="115000"/>
              </a:lnSpc>
              <a:spcBef>
                <a:spcPts val="0"/>
              </a:spcBef>
              <a:spcAft>
                <a:spcPts val="0"/>
              </a:spcAft>
              <a:buSzPts val="3600"/>
              <a:buNone/>
              <a:defRPr/>
            </a:lvl5pPr>
            <a:lvl6pPr lvl="5" rtl="0">
              <a:lnSpc>
                <a:spcPct val="115000"/>
              </a:lnSpc>
              <a:spcBef>
                <a:spcPts val="0"/>
              </a:spcBef>
              <a:spcAft>
                <a:spcPts val="0"/>
              </a:spcAft>
              <a:buSzPts val="3600"/>
              <a:buNone/>
              <a:defRPr/>
            </a:lvl6pPr>
            <a:lvl7pPr lvl="6" rtl="0">
              <a:lnSpc>
                <a:spcPct val="115000"/>
              </a:lnSpc>
              <a:spcBef>
                <a:spcPts val="0"/>
              </a:spcBef>
              <a:spcAft>
                <a:spcPts val="0"/>
              </a:spcAft>
              <a:buSzPts val="3600"/>
              <a:buNone/>
              <a:defRPr/>
            </a:lvl7pPr>
            <a:lvl8pPr lvl="7" rtl="0">
              <a:lnSpc>
                <a:spcPct val="115000"/>
              </a:lnSpc>
              <a:spcBef>
                <a:spcPts val="0"/>
              </a:spcBef>
              <a:spcAft>
                <a:spcPts val="0"/>
              </a:spcAft>
              <a:buSzPts val="3600"/>
              <a:buNone/>
              <a:defRPr/>
            </a:lvl8pPr>
            <a:lvl9pPr lvl="8" rtl="0">
              <a:lnSpc>
                <a:spcPct val="115000"/>
              </a:lnSpc>
              <a:spcBef>
                <a:spcPts val="0"/>
              </a:spcBef>
              <a:spcAft>
                <a:spcPts val="0"/>
              </a:spcAft>
              <a:buSzPts val="3600"/>
              <a:buNone/>
              <a:defRPr/>
            </a:lvl9pPr>
          </a:lstStyle>
          <a:p/>
        </p:txBody>
      </p:sp>
      <p:sp>
        <p:nvSpPr>
          <p:cNvPr id="114" name="Google Shape;114;p16"/>
          <p:cNvSpPr txBox="1"/>
          <p:nvPr>
            <p:ph idx="1" type="subTitle"/>
          </p:nvPr>
        </p:nvSpPr>
        <p:spPr>
          <a:xfrm>
            <a:off x="512100" y="2294399"/>
            <a:ext cx="6111300" cy="1449600"/>
          </a:xfrm>
          <a:prstGeom prst="rect">
            <a:avLst/>
          </a:prstGeom>
        </p:spPr>
        <p:txBody>
          <a:bodyPr anchorCtr="0" anchor="t" bIns="116050" lIns="116050" spcFirstLastPara="1" rIns="116050" wrap="square" tIns="116050">
            <a:noAutofit/>
          </a:bodyPr>
          <a:lstStyle>
            <a:lvl1pPr lvl="0" rtl="0">
              <a:lnSpc>
                <a:spcPct val="115000"/>
              </a:lnSpc>
              <a:spcBef>
                <a:spcPts val="0"/>
              </a:spcBef>
              <a:spcAft>
                <a:spcPts val="0"/>
              </a:spcAft>
              <a:buSzPts val="1600"/>
              <a:buNone/>
              <a:defRPr/>
            </a:lvl1pPr>
            <a:lvl2pPr lvl="1" rtl="0" algn="ctr">
              <a:lnSpc>
                <a:spcPct val="115000"/>
              </a:lnSpc>
              <a:spcBef>
                <a:spcPts val="0"/>
              </a:spcBef>
              <a:spcAft>
                <a:spcPts val="0"/>
              </a:spcAft>
              <a:buSzPts val="1600"/>
              <a:buNone/>
              <a:defRPr/>
            </a:lvl2pPr>
            <a:lvl3pPr lvl="2" rtl="0" algn="ctr">
              <a:lnSpc>
                <a:spcPct val="115000"/>
              </a:lnSpc>
              <a:spcBef>
                <a:spcPts val="0"/>
              </a:spcBef>
              <a:spcAft>
                <a:spcPts val="0"/>
              </a:spcAft>
              <a:buSzPts val="1600"/>
              <a:buNone/>
              <a:defRPr/>
            </a:lvl3pPr>
            <a:lvl4pPr lvl="3" rtl="0" algn="ctr">
              <a:lnSpc>
                <a:spcPct val="115000"/>
              </a:lnSpc>
              <a:spcBef>
                <a:spcPts val="0"/>
              </a:spcBef>
              <a:spcAft>
                <a:spcPts val="0"/>
              </a:spcAft>
              <a:buSzPts val="1600"/>
              <a:buNone/>
              <a:defRPr/>
            </a:lvl4pPr>
            <a:lvl5pPr lvl="4" rtl="0" algn="ctr">
              <a:lnSpc>
                <a:spcPct val="115000"/>
              </a:lnSpc>
              <a:spcBef>
                <a:spcPts val="0"/>
              </a:spcBef>
              <a:spcAft>
                <a:spcPts val="0"/>
              </a:spcAft>
              <a:buSzPts val="1600"/>
              <a:buNone/>
              <a:defRPr/>
            </a:lvl5pPr>
            <a:lvl6pPr lvl="5" rtl="0" algn="ctr">
              <a:lnSpc>
                <a:spcPct val="115000"/>
              </a:lnSpc>
              <a:spcBef>
                <a:spcPts val="0"/>
              </a:spcBef>
              <a:spcAft>
                <a:spcPts val="0"/>
              </a:spcAft>
              <a:buSzPts val="1600"/>
              <a:buNone/>
              <a:defRPr/>
            </a:lvl6pPr>
            <a:lvl7pPr lvl="6" rtl="0" algn="ctr">
              <a:lnSpc>
                <a:spcPct val="115000"/>
              </a:lnSpc>
              <a:spcBef>
                <a:spcPts val="0"/>
              </a:spcBef>
              <a:spcAft>
                <a:spcPts val="0"/>
              </a:spcAft>
              <a:buSzPts val="1600"/>
              <a:buNone/>
              <a:defRPr/>
            </a:lvl7pPr>
            <a:lvl8pPr lvl="7" rtl="0" algn="ctr">
              <a:lnSpc>
                <a:spcPct val="115000"/>
              </a:lnSpc>
              <a:spcBef>
                <a:spcPts val="0"/>
              </a:spcBef>
              <a:spcAft>
                <a:spcPts val="0"/>
              </a:spcAft>
              <a:buSzPts val="1600"/>
              <a:buNone/>
              <a:defRPr/>
            </a:lvl8pPr>
            <a:lvl9pPr lvl="8" rtl="0" algn="ctr">
              <a:lnSpc>
                <a:spcPct val="115000"/>
              </a:lnSpc>
              <a:spcBef>
                <a:spcPts val="0"/>
              </a:spcBef>
              <a:spcAft>
                <a:spcPts val="0"/>
              </a:spcAft>
              <a:buSzPts val="1600"/>
              <a:buNone/>
              <a:defRPr/>
            </a:lvl9pPr>
          </a:lstStyle>
          <a:p/>
        </p:txBody>
      </p:sp>
      <p:sp>
        <p:nvSpPr>
          <p:cNvPr id="115" name="Google Shape;115;p16"/>
          <p:cNvSpPr txBox="1"/>
          <p:nvPr/>
        </p:nvSpPr>
        <p:spPr>
          <a:xfrm>
            <a:off x="512075" y="5389799"/>
            <a:ext cx="6111300" cy="960600"/>
          </a:xfrm>
          <a:prstGeom prst="rect">
            <a:avLst/>
          </a:prstGeom>
          <a:noFill/>
          <a:ln>
            <a:noFill/>
          </a:ln>
        </p:spPr>
        <p:txBody>
          <a:bodyPr anchorCtr="0" anchor="t" bIns="116050" lIns="116050" spcFirstLastPara="1" rIns="116050" wrap="square" tIns="116050">
            <a:noAutofit/>
          </a:bodyPr>
          <a:lstStyle/>
          <a:p>
            <a:pPr indent="0" lvl="0" marL="0" rtl="0" algn="l">
              <a:spcBef>
                <a:spcPts val="400"/>
              </a:spcBef>
              <a:spcAft>
                <a:spcPts val="0"/>
              </a:spcAft>
              <a:buNone/>
            </a:pPr>
            <a:r>
              <a:rPr b="1" lang="en" sz="1600" u="sng">
                <a:solidFill>
                  <a:schemeClr val="dk1"/>
                </a:solidFill>
                <a:latin typeface="Archivo"/>
                <a:ea typeface="Archivo"/>
                <a:cs typeface="Archivo"/>
                <a:sym typeface="Archivo"/>
              </a:rPr>
              <a:t>CREDITS:</a:t>
            </a:r>
            <a:r>
              <a:rPr lang="en" sz="1600">
                <a:solidFill>
                  <a:schemeClr val="dk1"/>
                </a:solidFill>
                <a:latin typeface="Archivo"/>
                <a:ea typeface="Archivo"/>
                <a:cs typeface="Archivo"/>
                <a:sym typeface="Archivo"/>
              </a:rPr>
              <a:t> This presentation template was created by </a:t>
            </a:r>
            <a:r>
              <a:rPr b="1" lang="en" sz="1600">
                <a:solidFill>
                  <a:schemeClr val="dk1"/>
                </a:solidFill>
                <a:latin typeface="Archivo"/>
                <a:ea typeface="Archivo"/>
                <a:cs typeface="Archivo"/>
                <a:sym typeface="Archivo"/>
              </a:rPr>
              <a:t>Slidesgo </a:t>
            </a:r>
            <a:r>
              <a:rPr lang="en" sz="1600">
                <a:solidFill>
                  <a:schemeClr val="dk1"/>
                </a:solidFill>
                <a:latin typeface="Archivo"/>
                <a:ea typeface="Archivo"/>
                <a:cs typeface="Archivo"/>
                <a:sym typeface="Archivo"/>
              </a:rPr>
              <a:t>and includes icons by</a:t>
            </a:r>
            <a:r>
              <a:rPr b="1" lang="en" sz="1600">
                <a:solidFill>
                  <a:schemeClr val="dk1"/>
                </a:solidFill>
                <a:latin typeface="Archivo"/>
                <a:ea typeface="Archivo"/>
                <a:cs typeface="Archivo"/>
                <a:sym typeface="Archivo"/>
              </a:rPr>
              <a:t> Flaticon</a:t>
            </a:r>
            <a:r>
              <a:rPr lang="en" sz="1600">
                <a:solidFill>
                  <a:schemeClr val="dk1"/>
                </a:solidFill>
                <a:latin typeface="Archivo"/>
                <a:ea typeface="Archivo"/>
                <a:cs typeface="Archivo"/>
                <a:sym typeface="Archivo"/>
              </a:rPr>
              <a:t>, infographics &amp; images by </a:t>
            </a:r>
            <a:r>
              <a:rPr b="1" lang="en" sz="1600">
                <a:solidFill>
                  <a:schemeClr val="dk1"/>
                </a:solidFill>
                <a:latin typeface="Archivo"/>
                <a:ea typeface="Archivo"/>
                <a:cs typeface="Archivo"/>
                <a:sym typeface="Archivo"/>
              </a:rPr>
              <a:t>Freepik </a:t>
            </a:r>
            <a:r>
              <a:rPr lang="en" sz="1600">
                <a:solidFill>
                  <a:schemeClr val="dk1"/>
                </a:solidFill>
                <a:latin typeface="Archivo"/>
                <a:ea typeface="Archivo"/>
                <a:cs typeface="Archivo"/>
                <a:sym typeface="Archivo"/>
              </a:rPr>
              <a:t>and content by</a:t>
            </a:r>
            <a:r>
              <a:rPr b="1" lang="en" sz="1600">
                <a:solidFill>
                  <a:schemeClr val="dk1"/>
                </a:solidFill>
                <a:latin typeface="Archivo"/>
                <a:ea typeface="Archivo"/>
                <a:cs typeface="Archivo"/>
                <a:sym typeface="Archivo"/>
              </a:rPr>
              <a:t> Eliana Delacour </a:t>
            </a:r>
            <a:endParaRPr b="1" sz="1600">
              <a:solidFill>
                <a:schemeClr val="dk1"/>
              </a:solidFill>
              <a:latin typeface="Archivo"/>
              <a:ea typeface="Archivo"/>
              <a:cs typeface="Archivo"/>
              <a:sym typeface="Archivo"/>
            </a:endParaRPr>
          </a:p>
        </p:txBody>
      </p:sp>
      <p:sp>
        <p:nvSpPr>
          <p:cNvPr id="116" name="Google Shape;116;p16"/>
          <p:cNvSpPr/>
          <p:nvPr/>
        </p:nvSpPr>
        <p:spPr>
          <a:xfrm flipH="1" rot="-10222322">
            <a:off x="6851034" y="-221087"/>
            <a:ext cx="4996551" cy="907535"/>
          </a:xfrm>
          <a:custGeom>
            <a:rect b="b" l="l" r="r" t="t"/>
            <a:pathLst>
              <a:path extrusionOk="0" h="27635" w="152148">
                <a:moveTo>
                  <a:pt x="94991" y="1"/>
                </a:moveTo>
                <a:cubicBezTo>
                  <a:pt x="92519" y="1"/>
                  <a:pt x="90052" y="136"/>
                  <a:pt x="87583" y="405"/>
                </a:cubicBezTo>
                <a:cubicBezTo>
                  <a:pt x="77554" y="1500"/>
                  <a:pt x="67265" y="4773"/>
                  <a:pt x="55202" y="10704"/>
                </a:cubicBezTo>
                <a:lnTo>
                  <a:pt x="54852" y="10876"/>
                </a:lnTo>
                <a:cubicBezTo>
                  <a:pt x="43381" y="16516"/>
                  <a:pt x="31642" y="22289"/>
                  <a:pt x="20006" y="22289"/>
                </a:cubicBezTo>
                <a:cubicBezTo>
                  <a:pt x="14744" y="22289"/>
                  <a:pt x="9504" y="21108"/>
                  <a:pt x="4319" y="18201"/>
                </a:cubicBezTo>
                <a:cubicBezTo>
                  <a:pt x="3902" y="17967"/>
                  <a:pt x="3451" y="17856"/>
                  <a:pt x="3006" y="17856"/>
                </a:cubicBezTo>
                <a:cubicBezTo>
                  <a:pt x="2065" y="17856"/>
                  <a:pt x="1151" y="18352"/>
                  <a:pt x="658" y="19231"/>
                </a:cubicBezTo>
                <a:cubicBezTo>
                  <a:pt x="1" y="20403"/>
                  <a:pt x="316" y="21856"/>
                  <a:pt x="1341" y="22660"/>
                </a:cubicBezTo>
                <a:cubicBezTo>
                  <a:pt x="1449" y="22744"/>
                  <a:pt x="1565" y="22822"/>
                  <a:pt x="1689" y="22892"/>
                </a:cubicBezTo>
                <a:cubicBezTo>
                  <a:pt x="7338" y="26059"/>
                  <a:pt x="13362" y="27634"/>
                  <a:pt x="19916" y="27634"/>
                </a:cubicBezTo>
                <a:cubicBezTo>
                  <a:pt x="23331" y="27634"/>
                  <a:pt x="26891" y="27206"/>
                  <a:pt x="30616" y="26354"/>
                </a:cubicBezTo>
                <a:cubicBezTo>
                  <a:pt x="39873" y="24235"/>
                  <a:pt x="48695" y="19896"/>
                  <a:pt x="57225" y="15701"/>
                </a:cubicBezTo>
                <a:lnTo>
                  <a:pt x="57576" y="15530"/>
                </a:lnTo>
                <a:cubicBezTo>
                  <a:pt x="71448" y="8708"/>
                  <a:pt x="83406" y="5373"/>
                  <a:pt x="95141" y="5373"/>
                </a:cubicBezTo>
                <a:cubicBezTo>
                  <a:pt x="103197" y="5373"/>
                  <a:pt x="111146" y="6944"/>
                  <a:pt x="119538" y="10039"/>
                </a:cubicBezTo>
                <a:cubicBezTo>
                  <a:pt x="123192" y="11387"/>
                  <a:pt x="126894" y="13003"/>
                  <a:pt x="130539" y="14843"/>
                </a:cubicBezTo>
                <a:cubicBezTo>
                  <a:pt x="136116" y="17656"/>
                  <a:pt x="141842" y="21096"/>
                  <a:pt x="147558" y="25064"/>
                </a:cubicBezTo>
                <a:cubicBezTo>
                  <a:pt x="148026" y="25389"/>
                  <a:pt x="148560" y="25544"/>
                  <a:pt x="149089" y="25544"/>
                </a:cubicBezTo>
                <a:cubicBezTo>
                  <a:pt x="149941" y="25544"/>
                  <a:pt x="150778" y="25141"/>
                  <a:pt x="151301" y="24388"/>
                </a:cubicBezTo>
                <a:cubicBezTo>
                  <a:pt x="152148" y="23169"/>
                  <a:pt x="151843" y="21492"/>
                  <a:pt x="150625" y="20647"/>
                </a:cubicBezTo>
                <a:cubicBezTo>
                  <a:pt x="144704" y="16535"/>
                  <a:pt x="138761" y="12968"/>
                  <a:pt x="132962" y="10041"/>
                </a:cubicBezTo>
                <a:cubicBezTo>
                  <a:pt x="129134" y="8111"/>
                  <a:pt x="125244" y="6412"/>
                  <a:pt x="121399" y="4993"/>
                </a:cubicBezTo>
                <a:cubicBezTo>
                  <a:pt x="112336" y="1651"/>
                  <a:pt x="103633" y="1"/>
                  <a:pt x="94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6"/>
          <p:cNvSpPr/>
          <p:nvPr/>
        </p:nvSpPr>
        <p:spPr>
          <a:xfrm flipH="1" rot="782953">
            <a:off x="9832473" y="-54159"/>
            <a:ext cx="1502259" cy="1196611"/>
          </a:xfrm>
          <a:custGeom>
            <a:rect b="b" l="l" r="r" t="t"/>
            <a:pathLst>
              <a:path extrusionOk="0" h="36437" w="45744">
                <a:moveTo>
                  <a:pt x="42679" y="1"/>
                </a:moveTo>
                <a:cubicBezTo>
                  <a:pt x="41783" y="1"/>
                  <a:pt x="40908" y="448"/>
                  <a:pt x="40398" y="1262"/>
                </a:cubicBezTo>
                <a:cubicBezTo>
                  <a:pt x="31820" y="14961"/>
                  <a:pt x="21970" y="22339"/>
                  <a:pt x="15218" y="26115"/>
                </a:cubicBezTo>
                <a:cubicBezTo>
                  <a:pt x="7926" y="30194"/>
                  <a:pt x="2568" y="31074"/>
                  <a:pt x="2475" y="31089"/>
                </a:cubicBezTo>
                <a:cubicBezTo>
                  <a:pt x="1010" y="31312"/>
                  <a:pt x="1" y="32679"/>
                  <a:pt x="220" y="34145"/>
                </a:cubicBezTo>
                <a:cubicBezTo>
                  <a:pt x="420" y="35479"/>
                  <a:pt x="1567" y="36437"/>
                  <a:pt x="2876" y="36437"/>
                </a:cubicBezTo>
                <a:cubicBezTo>
                  <a:pt x="3009" y="36437"/>
                  <a:pt x="3143" y="36427"/>
                  <a:pt x="3278" y="36407"/>
                </a:cubicBezTo>
                <a:cubicBezTo>
                  <a:pt x="3527" y="36370"/>
                  <a:pt x="9463" y="35443"/>
                  <a:pt x="17576" y="30958"/>
                </a:cubicBezTo>
                <a:cubicBezTo>
                  <a:pt x="22283" y="28354"/>
                  <a:pt x="26790" y="25072"/>
                  <a:pt x="30969" y="21199"/>
                </a:cubicBezTo>
                <a:cubicBezTo>
                  <a:pt x="36168" y="16383"/>
                  <a:pt x="40874" y="10636"/>
                  <a:pt x="44955" y="4117"/>
                </a:cubicBezTo>
                <a:cubicBezTo>
                  <a:pt x="45744" y="2858"/>
                  <a:pt x="45362" y="1199"/>
                  <a:pt x="44103" y="411"/>
                </a:cubicBezTo>
                <a:cubicBezTo>
                  <a:pt x="43659" y="133"/>
                  <a:pt x="43166" y="1"/>
                  <a:pt x="42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6"/>
          <p:cNvSpPr/>
          <p:nvPr/>
        </p:nvSpPr>
        <p:spPr>
          <a:xfrm flipH="1" rot="10800000">
            <a:off x="8199150" y="250594"/>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6"/>
          <p:cNvSpPr/>
          <p:nvPr/>
        </p:nvSpPr>
        <p:spPr>
          <a:xfrm flipH="1" rot="10800000">
            <a:off x="10168122" y="967189"/>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6"/>
          <p:cNvSpPr/>
          <p:nvPr/>
        </p:nvSpPr>
        <p:spPr>
          <a:xfrm rot="9899934">
            <a:off x="5492768" y="6300843"/>
            <a:ext cx="6124136" cy="1150913"/>
          </a:xfrm>
          <a:custGeom>
            <a:rect b="b" l="l" r="r" t="t"/>
            <a:pathLst>
              <a:path extrusionOk="0" h="35047" w="186489">
                <a:moveTo>
                  <a:pt x="155823" y="1"/>
                </a:moveTo>
                <a:cubicBezTo>
                  <a:pt x="141897" y="1"/>
                  <a:pt x="128283" y="5467"/>
                  <a:pt x="115989" y="10404"/>
                </a:cubicBezTo>
                <a:lnTo>
                  <a:pt x="114539" y="10985"/>
                </a:lnTo>
                <a:cubicBezTo>
                  <a:pt x="96772" y="18115"/>
                  <a:pt x="79990" y="24849"/>
                  <a:pt x="61524" y="27523"/>
                </a:cubicBezTo>
                <a:cubicBezTo>
                  <a:pt x="54535" y="28535"/>
                  <a:pt x="47566" y="29038"/>
                  <a:pt x="40710" y="29038"/>
                </a:cubicBezTo>
                <a:cubicBezTo>
                  <a:pt x="27961" y="29038"/>
                  <a:pt x="15599" y="27299"/>
                  <a:pt x="4214" y="23859"/>
                </a:cubicBezTo>
                <a:cubicBezTo>
                  <a:pt x="3925" y="23771"/>
                  <a:pt x="3632" y="23730"/>
                  <a:pt x="3345" y="23730"/>
                </a:cubicBezTo>
                <a:cubicBezTo>
                  <a:pt x="2059" y="23730"/>
                  <a:pt x="872" y="24565"/>
                  <a:pt x="479" y="25859"/>
                </a:cubicBezTo>
                <a:cubicBezTo>
                  <a:pt x="1" y="27444"/>
                  <a:pt x="897" y="29115"/>
                  <a:pt x="2481" y="29594"/>
                </a:cubicBezTo>
                <a:cubicBezTo>
                  <a:pt x="11914" y="32445"/>
                  <a:pt x="21932" y="34197"/>
                  <a:pt x="32256" y="34803"/>
                </a:cubicBezTo>
                <a:cubicBezTo>
                  <a:pt x="35007" y="34965"/>
                  <a:pt x="37785" y="35046"/>
                  <a:pt x="40581" y="35046"/>
                </a:cubicBezTo>
                <a:cubicBezTo>
                  <a:pt x="42706" y="35046"/>
                  <a:pt x="44843" y="34999"/>
                  <a:pt x="46987" y="34906"/>
                </a:cubicBezTo>
                <a:cubicBezTo>
                  <a:pt x="52085" y="34684"/>
                  <a:pt x="57228" y="34199"/>
                  <a:pt x="62382" y="33453"/>
                </a:cubicBezTo>
                <a:cubicBezTo>
                  <a:pt x="81557" y="30677"/>
                  <a:pt x="99458" y="23493"/>
                  <a:pt x="116770" y="16547"/>
                </a:cubicBezTo>
                <a:lnTo>
                  <a:pt x="118221" y="15964"/>
                </a:lnTo>
                <a:cubicBezTo>
                  <a:pt x="130487" y="11039"/>
                  <a:pt x="143090" y="5979"/>
                  <a:pt x="155719" y="5979"/>
                </a:cubicBezTo>
                <a:cubicBezTo>
                  <a:pt x="158722" y="5979"/>
                  <a:pt x="161726" y="6265"/>
                  <a:pt x="164727" y="6907"/>
                </a:cubicBezTo>
                <a:cubicBezTo>
                  <a:pt x="171814" y="8423"/>
                  <a:pt x="177542" y="11401"/>
                  <a:pt x="180852" y="15293"/>
                </a:cubicBezTo>
                <a:cubicBezTo>
                  <a:pt x="181445" y="15989"/>
                  <a:pt x="182287" y="16347"/>
                  <a:pt x="183135" y="16347"/>
                </a:cubicBezTo>
                <a:cubicBezTo>
                  <a:pt x="183822" y="16347"/>
                  <a:pt x="184511" y="16113"/>
                  <a:pt x="185075" y="15634"/>
                </a:cubicBezTo>
                <a:cubicBezTo>
                  <a:pt x="186336" y="14561"/>
                  <a:pt x="186488" y="12670"/>
                  <a:pt x="185416" y="11410"/>
                </a:cubicBezTo>
                <a:cubicBezTo>
                  <a:pt x="180081" y="5141"/>
                  <a:pt x="171902" y="2315"/>
                  <a:pt x="165980" y="1048"/>
                </a:cubicBezTo>
                <a:cubicBezTo>
                  <a:pt x="162585" y="321"/>
                  <a:pt x="159195" y="1"/>
                  <a:pt x="155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6"/>
          <p:cNvSpPr/>
          <p:nvPr/>
        </p:nvSpPr>
        <p:spPr>
          <a:xfrm flipH="1" rot="10402104">
            <a:off x="5735644" y="6930834"/>
            <a:ext cx="4427419" cy="1211195"/>
          </a:xfrm>
          <a:custGeom>
            <a:rect b="b" l="l" r="r" t="t"/>
            <a:pathLst>
              <a:path extrusionOk="0" h="36882" w="134819">
                <a:moveTo>
                  <a:pt x="131925" y="1"/>
                </a:moveTo>
                <a:cubicBezTo>
                  <a:pt x="131775" y="1"/>
                  <a:pt x="131623" y="13"/>
                  <a:pt x="131471" y="39"/>
                </a:cubicBezTo>
                <a:cubicBezTo>
                  <a:pt x="120389" y="1915"/>
                  <a:pt x="109431" y="6028"/>
                  <a:pt x="99782" y="11935"/>
                </a:cubicBezTo>
                <a:cubicBezTo>
                  <a:pt x="97426" y="13378"/>
                  <a:pt x="95103" y="14904"/>
                  <a:pt x="92856" y="16380"/>
                </a:cubicBezTo>
                <a:cubicBezTo>
                  <a:pt x="86221" y="20739"/>
                  <a:pt x="79952" y="24856"/>
                  <a:pt x="72594" y="27214"/>
                </a:cubicBezTo>
                <a:cubicBezTo>
                  <a:pt x="64210" y="29901"/>
                  <a:pt x="54544" y="31512"/>
                  <a:pt x="44833" y="31512"/>
                </a:cubicBezTo>
                <a:cubicBezTo>
                  <a:pt x="30158" y="31512"/>
                  <a:pt x="15380" y="27833"/>
                  <a:pt x="4765" y="18629"/>
                </a:cubicBezTo>
                <a:cubicBezTo>
                  <a:pt x="4257" y="18189"/>
                  <a:pt x="3629" y="17972"/>
                  <a:pt x="3005" y="17972"/>
                </a:cubicBezTo>
                <a:cubicBezTo>
                  <a:pt x="2253" y="17972"/>
                  <a:pt x="1504" y="18286"/>
                  <a:pt x="972" y="18900"/>
                </a:cubicBezTo>
                <a:cubicBezTo>
                  <a:pt x="0" y="20022"/>
                  <a:pt x="120" y="21720"/>
                  <a:pt x="1243" y="22693"/>
                </a:cubicBezTo>
                <a:cubicBezTo>
                  <a:pt x="10150" y="30416"/>
                  <a:pt x="22397" y="35195"/>
                  <a:pt x="36662" y="36510"/>
                </a:cubicBezTo>
                <a:cubicBezTo>
                  <a:pt x="39356" y="36758"/>
                  <a:pt x="42100" y="36881"/>
                  <a:pt x="44870" y="36881"/>
                </a:cubicBezTo>
                <a:cubicBezTo>
                  <a:pt x="54734" y="36881"/>
                  <a:pt x="64913" y="35322"/>
                  <a:pt x="74236" y="32335"/>
                </a:cubicBezTo>
                <a:cubicBezTo>
                  <a:pt x="82292" y="29752"/>
                  <a:pt x="89163" y="25240"/>
                  <a:pt x="95808" y="20875"/>
                </a:cubicBezTo>
                <a:cubicBezTo>
                  <a:pt x="98020" y="19422"/>
                  <a:pt x="100307" y="17920"/>
                  <a:pt x="102591" y="16521"/>
                </a:cubicBezTo>
                <a:cubicBezTo>
                  <a:pt x="111659" y="10970"/>
                  <a:pt x="121956" y="7103"/>
                  <a:pt x="132369" y="5341"/>
                </a:cubicBezTo>
                <a:cubicBezTo>
                  <a:pt x="133833" y="5093"/>
                  <a:pt x="134819" y="3705"/>
                  <a:pt x="134571" y="2241"/>
                </a:cubicBezTo>
                <a:cubicBezTo>
                  <a:pt x="134349" y="929"/>
                  <a:pt x="133212" y="1"/>
                  <a:pt x="131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6"/>
          <p:cNvSpPr/>
          <p:nvPr/>
        </p:nvSpPr>
        <p:spPr>
          <a:xfrm>
            <a:off x="10168178" y="6679230"/>
            <a:ext cx="208234" cy="208234"/>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6"/>
          <p:cNvSpPr/>
          <p:nvPr/>
        </p:nvSpPr>
        <p:spPr>
          <a:xfrm>
            <a:off x="9576802" y="6876288"/>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4">
    <p:spTree>
      <p:nvGrpSpPr>
        <p:cNvPr id="124" name="Shape 124"/>
        <p:cNvGrpSpPr/>
        <p:nvPr/>
      </p:nvGrpSpPr>
      <p:grpSpPr>
        <a:xfrm>
          <a:off x="0" y="0"/>
          <a:ext cx="0" cy="0"/>
          <a:chOff x="0" y="0"/>
          <a:chExt cx="0" cy="0"/>
        </a:xfrm>
      </p:grpSpPr>
      <p:sp>
        <p:nvSpPr>
          <p:cNvPr id="125" name="Google Shape;125;p17"/>
          <p:cNvSpPr/>
          <p:nvPr/>
        </p:nvSpPr>
        <p:spPr>
          <a:xfrm flipH="1" rot="-10222322">
            <a:off x="6851034" y="-221087"/>
            <a:ext cx="4996551" cy="907535"/>
          </a:xfrm>
          <a:custGeom>
            <a:rect b="b" l="l" r="r" t="t"/>
            <a:pathLst>
              <a:path extrusionOk="0" h="27635" w="152148">
                <a:moveTo>
                  <a:pt x="94991" y="1"/>
                </a:moveTo>
                <a:cubicBezTo>
                  <a:pt x="92519" y="1"/>
                  <a:pt x="90052" y="136"/>
                  <a:pt x="87583" y="405"/>
                </a:cubicBezTo>
                <a:cubicBezTo>
                  <a:pt x="77554" y="1500"/>
                  <a:pt x="67265" y="4773"/>
                  <a:pt x="55202" y="10704"/>
                </a:cubicBezTo>
                <a:lnTo>
                  <a:pt x="54852" y="10876"/>
                </a:lnTo>
                <a:cubicBezTo>
                  <a:pt x="43381" y="16516"/>
                  <a:pt x="31642" y="22289"/>
                  <a:pt x="20006" y="22289"/>
                </a:cubicBezTo>
                <a:cubicBezTo>
                  <a:pt x="14744" y="22289"/>
                  <a:pt x="9504" y="21108"/>
                  <a:pt x="4319" y="18201"/>
                </a:cubicBezTo>
                <a:cubicBezTo>
                  <a:pt x="3902" y="17967"/>
                  <a:pt x="3451" y="17856"/>
                  <a:pt x="3006" y="17856"/>
                </a:cubicBezTo>
                <a:cubicBezTo>
                  <a:pt x="2065" y="17856"/>
                  <a:pt x="1151" y="18352"/>
                  <a:pt x="658" y="19231"/>
                </a:cubicBezTo>
                <a:cubicBezTo>
                  <a:pt x="1" y="20403"/>
                  <a:pt x="316" y="21856"/>
                  <a:pt x="1341" y="22660"/>
                </a:cubicBezTo>
                <a:cubicBezTo>
                  <a:pt x="1449" y="22744"/>
                  <a:pt x="1565" y="22822"/>
                  <a:pt x="1689" y="22892"/>
                </a:cubicBezTo>
                <a:cubicBezTo>
                  <a:pt x="7338" y="26059"/>
                  <a:pt x="13362" y="27634"/>
                  <a:pt x="19916" y="27634"/>
                </a:cubicBezTo>
                <a:cubicBezTo>
                  <a:pt x="23331" y="27634"/>
                  <a:pt x="26891" y="27206"/>
                  <a:pt x="30616" y="26354"/>
                </a:cubicBezTo>
                <a:cubicBezTo>
                  <a:pt x="39873" y="24235"/>
                  <a:pt x="48695" y="19896"/>
                  <a:pt x="57225" y="15701"/>
                </a:cubicBezTo>
                <a:lnTo>
                  <a:pt x="57576" y="15530"/>
                </a:lnTo>
                <a:cubicBezTo>
                  <a:pt x="71448" y="8708"/>
                  <a:pt x="83406" y="5373"/>
                  <a:pt x="95141" y="5373"/>
                </a:cubicBezTo>
                <a:cubicBezTo>
                  <a:pt x="103197" y="5373"/>
                  <a:pt x="111146" y="6944"/>
                  <a:pt x="119538" y="10039"/>
                </a:cubicBezTo>
                <a:cubicBezTo>
                  <a:pt x="123192" y="11387"/>
                  <a:pt x="126894" y="13003"/>
                  <a:pt x="130539" y="14843"/>
                </a:cubicBezTo>
                <a:cubicBezTo>
                  <a:pt x="136116" y="17656"/>
                  <a:pt x="141842" y="21096"/>
                  <a:pt x="147558" y="25064"/>
                </a:cubicBezTo>
                <a:cubicBezTo>
                  <a:pt x="148026" y="25389"/>
                  <a:pt x="148560" y="25544"/>
                  <a:pt x="149089" y="25544"/>
                </a:cubicBezTo>
                <a:cubicBezTo>
                  <a:pt x="149941" y="25544"/>
                  <a:pt x="150778" y="25141"/>
                  <a:pt x="151301" y="24388"/>
                </a:cubicBezTo>
                <a:cubicBezTo>
                  <a:pt x="152148" y="23169"/>
                  <a:pt x="151843" y="21492"/>
                  <a:pt x="150625" y="20647"/>
                </a:cubicBezTo>
                <a:cubicBezTo>
                  <a:pt x="144704" y="16535"/>
                  <a:pt x="138761" y="12968"/>
                  <a:pt x="132962" y="10041"/>
                </a:cubicBezTo>
                <a:cubicBezTo>
                  <a:pt x="129134" y="8111"/>
                  <a:pt x="125244" y="6412"/>
                  <a:pt x="121399" y="4993"/>
                </a:cubicBezTo>
                <a:cubicBezTo>
                  <a:pt x="112336" y="1651"/>
                  <a:pt x="103633" y="1"/>
                  <a:pt x="94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7"/>
          <p:cNvSpPr/>
          <p:nvPr/>
        </p:nvSpPr>
        <p:spPr>
          <a:xfrm flipH="1" rot="782953">
            <a:off x="9832473" y="-54159"/>
            <a:ext cx="1502259" cy="1196611"/>
          </a:xfrm>
          <a:custGeom>
            <a:rect b="b" l="l" r="r" t="t"/>
            <a:pathLst>
              <a:path extrusionOk="0" h="36437" w="45744">
                <a:moveTo>
                  <a:pt x="42679" y="1"/>
                </a:moveTo>
                <a:cubicBezTo>
                  <a:pt x="41783" y="1"/>
                  <a:pt x="40908" y="448"/>
                  <a:pt x="40398" y="1262"/>
                </a:cubicBezTo>
                <a:cubicBezTo>
                  <a:pt x="31820" y="14961"/>
                  <a:pt x="21970" y="22339"/>
                  <a:pt x="15218" y="26115"/>
                </a:cubicBezTo>
                <a:cubicBezTo>
                  <a:pt x="7926" y="30194"/>
                  <a:pt x="2568" y="31074"/>
                  <a:pt x="2475" y="31089"/>
                </a:cubicBezTo>
                <a:cubicBezTo>
                  <a:pt x="1010" y="31312"/>
                  <a:pt x="1" y="32679"/>
                  <a:pt x="220" y="34145"/>
                </a:cubicBezTo>
                <a:cubicBezTo>
                  <a:pt x="420" y="35479"/>
                  <a:pt x="1567" y="36437"/>
                  <a:pt x="2876" y="36437"/>
                </a:cubicBezTo>
                <a:cubicBezTo>
                  <a:pt x="3009" y="36437"/>
                  <a:pt x="3143" y="36427"/>
                  <a:pt x="3278" y="36407"/>
                </a:cubicBezTo>
                <a:cubicBezTo>
                  <a:pt x="3527" y="36370"/>
                  <a:pt x="9463" y="35443"/>
                  <a:pt x="17576" y="30958"/>
                </a:cubicBezTo>
                <a:cubicBezTo>
                  <a:pt x="22283" y="28354"/>
                  <a:pt x="26790" y="25072"/>
                  <a:pt x="30969" y="21199"/>
                </a:cubicBezTo>
                <a:cubicBezTo>
                  <a:pt x="36168" y="16383"/>
                  <a:pt x="40874" y="10636"/>
                  <a:pt x="44955" y="4117"/>
                </a:cubicBezTo>
                <a:cubicBezTo>
                  <a:pt x="45744" y="2858"/>
                  <a:pt x="45362" y="1199"/>
                  <a:pt x="44103" y="411"/>
                </a:cubicBezTo>
                <a:cubicBezTo>
                  <a:pt x="43659" y="133"/>
                  <a:pt x="43166" y="1"/>
                  <a:pt x="42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7"/>
          <p:cNvSpPr/>
          <p:nvPr/>
        </p:nvSpPr>
        <p:spPr>
          <a:xfrm flipH="1" rot="10800000">
            <a:off x="8199150" y="250594"/>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7"/>
          <p:cNvSpPr/>
          <p:nvPr/>
        </p:nvSpPr>
        <p:spPr>
          <a:xfrm flipH="1" rot="10800000">
            <a:off x="10168122" y="967189"/>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7"/>
          <p:cNvSpPr/>
          <p:nvPr/>
        </p:nvSpPr>
        <p:spPr>
          <a:xfrm rot="9899934">
            <a:off x="5492768" y="6300843"/>
            <a:ext cx="6124136" cy="1150913"/>
          </a:xfrm>
          <a:custGeom>
            <a:rect b="b" l="l" r="r" t="t"/>
            <a:pathLst>
              <a:path extrusionOk="0" h="35047" w="186489">
                <a:moveTo>
                  <a:pt x="155823" y="1"/>
                </a:moveTo>
                <a:cubicBezTo>
                  <a:pt x="141897" y="1"/>
                  <a:pt x="128283" y="5467"/>
                  <a:pt x="115989" y="10404"/>
                </a:cubicBezTo>
                <a:lnTo>
                  <a:pt x="114539" y="10985"/>
                </a:lnTo>
                <a:cubicBezTo>
                  <a:pt x="96772" y="18115"/>
                  <a:pt x="79990" y="24849"/>
                  <a:pt x="61524" y="27523"/>
                </a:cubicBezTo>
                <a:cubicBezTo>
                  <a:pt x="54535" y="28535"/>
                  <a:pt x="47566" y="29038"/>
                  <a:pt x="40710" y="29038"/>
                </a:cubicBezTo>
                <a:cubicBezTo>
                  <a:pt x="27961" y="29038"/>
                  <a:pt x="15599" y="27299"/>
                  <a:pt x="4214" y="23859"/>
                </a:cubicBezTo>
                <a:cubicBezTo>
                  <a:pt x="3925" y="23771"/>
                  <a:pt x="3632" y="23730"/>
                  <a:pt x="3345" y="23730"/>
                </a:cubicBezTo>
                <a:cubicBezTo>
                  <a:pt x="2059" y="23730"/>
                  <a:pt x="872" y="24565"/>
                  <a:pt x="479" y="25859"/>
                </a:cubicBezTo>
                <a:cubicBezTo>
                  <a:pt x="1" y="27444"/>
                  <a:pt x="897" y="29115"/>
                  <a:pt x="2481" y="29594"/>
                </a:cubicBezTo>
                <a:cubicBezTo>
                  <a:pt x="11914" y="32445"/>
                  <a:pt x="21932" y="34197"/>
                  <a:pt x="32256" y="34803"/>
                </a:cubicBezTo>
                <a:cubicBezTo>
                  <a:pt x="35007" y="34965"/>
                  <a:pt x="37785" y="35046"/>
                  <a:pt x="40581" y="35046"/>
                </a:cubicBezTo>
                <a:cubicBezTo>
                  <a:pt x="42706" y="35046"/>
                  <a:pt x="44843" y="34999"/>
                  <a:pt x="46987" y="34906"/>
                </a:cubicBezTo>
                <a:cubicBezTo>
                  <a:pt x="52085" y="34684"/>
                  <a:pt x="57228" y="34199"/>
                  <a:pt x="62382" y="33453"/>
                </a:cubicBezTo>
                <a:cubicBezTo>
                  <a:pt x="81557" y="30677"/>
                  <a:pt x="99458" y="23493"/>
                  <a:pt x="116770" y="16547"/>
                </a:cubicBezTo>
                <a:lnTo>
                  <a:pt x="118221" y="15964"/>
                </a:lnTo>
                <a:cubicBezTo>
                  <a:pt x="130487" y="11039"/>
                  <a:pt x="143090" y="5979"/>
                  <a:pt x="155719" y="5979"/>
                </a:cubicBezTo>
                <a:cubicBezTo>
                  <a:pt x="158722" y="5979"/>
                  <a:pt x="161726" y="6265"/>
                  <a:pt x="164727" y="6907"/>
                </a:cubicBezTo>
                <a:cubicBezTo>
                  <a:pt x="171814" y="8423"/>
                  <a:pt x="177542" y="11401"/>
                  <a:pt x="180852" y="15293"/>
                </a:cubicBezTo>
                <a:cubicBezTo>
                  <a:pt x="181445" y="15989"/>
                  <a:pt x="182287" y="16347"/>
                  <a:pt x="183135" y="16347"/>
                </a:cubicBezTo>
                <a:cubicBezTo>
                  <a:pt x="183822" y="16347"/>
                  <a:pt x="184511" y="16113"/>
                  <a:pt x="185075" y="15634"/>
                </a:cubicBezTo>
                <a:cubicBezTo>
                  <a:pt x="186336" y="14561"/>
                  <a:pt x="186488" y="12670"/>
                  <a:pt x="185416" y="11410"/>
                </a:cubicBezTo>
                <a:cubicBezTo>
                  <a:pt x="180081" y="5141"/>
                  <a:pt x="171902" y="2315"/>
                  <a:pt x="165980" y="1048"/>
                </a:cubicBezTo>
                <a:cubicBezTo>
                  <a:pt x="162585" y="321"/>
                  <a:pt x="159195" y="1"/>
                  <a:pt x="15582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7"/>
          <p:cNvSpPr/>
          <p:nvPr/>
        </p:nvSpPr>
        <p:spPr>
          <a:xfrm flipH="1" rot="10402104">
            <a:off x="5735644" y="6930834"/>
            <a:ext cx="4427419" cy="1211195"/>
          </a:xfrm>
          <a:custGeom>
            <a:rect b="b" l="l" r="r" t="t"/>
            <a:pathLst>
              <a:path extrusionOk="0" h="36882" w="134819">
                <a:moveTo>
                  <a:pt x="131925" y="1"/>
                </a:moveTo>
                <a:cubicBezTo>
                  <a:pt x="131775" y="1"/>
                  <a:pt x="131623" y="13"/>
                  <a:pt x="131471" y="39"/>
                </a:cubicBezTo>
                <a:cubicBezTo>
                  <a:pt x="120389" y="1915"/>
                  <a:pt x="109431" y="6028"/>
                  <a:pt x="99782" y="11935"/>
                </a:cubicBezTo>
                <a:cubicBezTo>
                  <a:pt x="97426" y="13378"/>
                  <a:pt x="95103" y="14904"/>
                  <a:pt x="92856" y="16380"/>
                </a:cubicBezTo>
                <a:cubicBezTo>
                  <a:pt x="86221" y="20739"/>
                  <a:pt x="79952" y="24856"/>
                  <a:pt x="72594" y="27214"/>
                </a:cubicBezTo>
                <a:cubicBezTo>
                  <a:pt x="64210" y="29901"/>
                  <a:pt x="54544" y="31512"/>
                  <a:pt x="44833" y="31512"/>
                </a:cubicBezTo>
                <a:cubicBezTo>
                  <a:pt x="30158" y="31512"/>
                  <a:pt x="15380" y="27833"/>
                  <a:pt x="4765" y="18629"/>
                </a:cubicBezTo>
                <a:cubicBezTo>
                  <a:pt x="4257" y="18189"/>
                  <a:pt x="3629" y="17972"/>
                  <a:pt x="3005" y="17972"/>
                </a:cubicBezTo>
                <a:cubicBezTo>
                  <a:pt x="2253" y="17972"/>
                  <a:pt x="1504" y="18286"/>
                  <a:pt x="972" y="18900"/>
                </a:cubicBezTo>
                <a:cubicBezTo>
                  <a:pt x="0" y="20022"/>
                  <a:pt x="120" y="21720"/>
                  <a:pt x="1243" y="22693"/>
                </a:cubicBezTo>
                <a:cubicBezTo>
                  <a:pt x="10150" y="30416"/>
                  <a:pt x="22397" y="35195"/>
                  <a:pt x="36662" y="36510"/>
                </a:cubicBezTo>
                <a:cubicBezTo>
                  <a:pt x="39356" y="36758"/>
                  <a:pt x="42100" y="36881"/>
                  <a:pt x="44870" y="36881"/>
                </a:cubicBezTo>
                <a:cubicBezTo>
                  <a:pt x="54734" y="36881"/>
                  <a:pt x="64913" y="35322"/>
                  <a:pt x="74236" y="32335"/>
                </a:cubicBezTo>
                <a:cubicBezTo>
                  <a:pt x="82292" y="29752"/>
                  <a:pt x="89163" y="25240"/>
                  <a:pt x="95808" y="20875"/>
                </a:cubicBezTo>
                <a:cubicBezTo>
                  <a:pt x="98020" y="19422"/>
                  <a:pt x="100307" y="17920"/>
                  <a:pt x="102591" y="16521"/>
                </a:cubicBezTo>
                <a:cubicBezTo>
                  <a:pt x="111659" y="10970"/>
                  <a:pt x="121956" y="7103"/>
                  <a:pt x="132369" y="5341"/>
                </a:cubicBezTo>
                <a:cubicBezTo>
                  <a:pt x="133833" y="5093"/>
                  <a:pt x="134819" y="3705"/>
                  <a:pt x="134571" y="2241"/>
                </a:cubicBezTo>
                <a:cubicBezTo>
                  <a:pt x="134349" y="929"/>
                  <a:pt x="133212" y="1"/>
                  <a:pt x="131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7"/>
          <p:cNvSpPr/>
          <p:nvPr/>
        </p:nvSpPr>
        <p:spPr>
          <a:xfrm>
            <a:off x="10168178" y="6679230"/>
            <a:ext cx="208234" cy="208234"/>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7"/>
          <p:cNvSpPr/>
          <p:nvPr/>
        </p:nvSpPr>
        <p:spPr>
          <a:xfrm>
            <a:off x="9576802" y="6876288"/>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4_1">
    <p:spTree>
      <p:nvGrpSpPr>
        <p:cNvPr id="133" name="Shape 133"/>
        <p:cNvGrpSpPr/>
        <p:nvPr/>
      </p:nvGrpSpPr>
      <p:grpSpPr>
        <a:xfrm>
          <a:off x="0" y="0"/>
          <a:ext cx="0" cy="0"/>
          <a:chOff x="0" y="0"/>
          <a:chExt cx="0" cy="0"/>
        </a:xfrm>
      </p:grpSpPr>
      <p:sp>
        <p:nvSpPr>
          <p:cNvPr id="134" name="Google Shape;134;p18"/>
          <p:cNvSpPr/>
          <p:nvPr/>
        </p:nvSpPr>
        <p:spPr>
          <a:xfrm flipH="1" rot="506385">
            <a:off x="-595998" y="6879602"/>
            <a:ext cx="6124418" cy="1150966"/>
          </a:xfrm>
          <a:custGeom>
            <a:rect b="b" l="l" r="r" t="t"/>
            <a:pathLst>
              <a:path extrusionOk="0" h="35047" w="186489">
                <a:moveTo>
                  <a:pt x="155823" y="1"/>
                </a:moveTo>
                <a:cubicBezTo>
                  <a:pt x="141897" y="1"/>
                  <a:pt x="128283" y="5467"/>
                  <a:pt x="115989" y="10404"/>
                </a:cubicBezTo>
                <a:lnTo>
                  <a:pt x="114539" y="10985"/>
                </a:lnTo>
                <a:cubicBezTo>
                  <a:pt x="96772" y="18115"/>
                  <a:pt x="79990" y="24849"/>
                  <a:pt x="61524" y="27523"/>
                </a:cubicBezTo>
                <a:cubicBezTo>
                  <a:pt x="54535" y="28535"/>
                  <a:pt x="47566" y="29038"/>
                  <a:pt x="40710" y="29038"/>
                </a:cubicBezTo>
                <a:cubicBezTo>
                  <a:pt x="27961" y="29038"/>
                  <a:pt x="15599" y="27299"/>
                  <a:pt x="4214" y="23859"/>
                </a:cubicBezTo>
                <a:cubicBezTo>
                  <a:pt x="3925" y="23771"/>
                  <a:pt x="3632" y="23730"/>
                  <a:pt x="3345" y="23730"/>
                </a:cubicBezTo>
                <a:cubicBezTo>
                  <a:pt x="2059" y="23730"/>
                  <a:pt x="872" y="24565"/>
                  <a:pt x="479" y="25859"/>
                </a:cubicBezTo>
                <a:cubicBezTo>
                  <a:pt x="1" y="27444"/>
                  <a:pt x="897" y="29115"/>
                  <a:pt x="2481" y="29594"/>
                </a:cubicBezTo>
                <a:cubicBezTo>
                  <a:pt x="11914" y="32445"/>
                  <a:pt x="21932" y="34197"/>
                  <a:pt x="32256" y="34803"/>
                </a:cubicBezTo>
                <a:cubicBezTo>
                  <a:pt x="35007" y="34965"/>
                  <a:pt x="37785" y="35046"/>
                  <a:pt x="40581" y="35046"/>
                </a:cubicBezTo>
                <a:cubicBezTo>
                  <a:pt x="42706" y="35046"/>
                  <a:pt x="44843" y="34999"/>
                  <a:pt x="46987" y="34906"/>
                </a:cubicBezTo>
                <a:cubicBezTo>
                  <a:pt x="52085" y="34684"/>
                  <a:pt x="57228" y="34199"/>
                  <a:pt x="62382" y="33453"/>
                </a:cubicBezTo>
                <a:cubicBezTo>
                  <a:pt x="81557" y="30677"/>
                  <a:pt x="99458" y="23493"/>
                  <a:pt x="116770" y="16547"/>
                </a:cubicBezTo>
                <a:lnTo>
                  <a:pt x="118221" y="15964"/>
                </a:lnTo>
                <a:cubicBezTo>
                  <a:pt x="130487" y="11039"/>
                  <a:pt x="143090" y="5979"/>
                  <a:pt x="155719" y="5979"/>
                </a:cubicBezTo>
                <a:cubicBezTo>
                  <a:pt x="158722" y="5979"/>
                  <a:pt x="161726" y="6265"/>
                  <a:pt x="164727" y="6907"/>
                </a:cubicBezTo>
                <a:cubicBezTo>
                  <a:pt x="171814" y="8423"/>
                  <a:pt x="177542" y="11401"/>
                  <a:pt x="180852" y="15293"/>
                </a:cubicBezTo>
                <a:cubicBezTo>
                  <a:pt x="181445" y="15989"/>
                  <a:pt x="182287" y="16347"/>
                  <a:pt x="183135" y="16347"/>
                </a:cubicBezTo>
                <a:cubicBezTo>
                  <a:pt x="183822" y="16347"/>
                  <a:pt x="184511" y="16113"/>
                  <a:pt x="185075" y="15634"/>
                </a:cubicBezTo>
                <a:cubicBezTo>
                  <a:pt x="186336" y="14561"/>
                  <a:pt x="186488" y="12670"/>
                  <a:pt x="185416" y="11410"/>
                </a:cubicBezTo>
                <a:cubicBezTo>
                  <a:pt x="180081" y="5141"/>
                  <a:pt x="171902" y="2315"/>
                  <a:pt x="165980" y="1048"/>
                </a:cubicBezTo>
                <a:cubicBezTo>
                  <a:pt x="162585" y="321"/>
                  <a:pt x="159195" y="1"/>
                  <a:pt x="155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8"/>
          <p:cNvSpPr/>
          <p:nvPr/>
        </p:nvSpPr>
        <p:spPr>
          <a:xfrm rot="-9899934">
            <a:off x="6701906" y="-316513"/>
            <a:ext cx="4996408" cy="907509"/>
          </a:xfrm>
          <a:custGeom>
            <a:rect b="b" l="l" r="r" t="t"/>
            <a:pathLst>
              <a:path extrusionOk="0" h="27635" w="152148">
                <a:moveTo>
                  <a:pt x="94991" y="1"/>
                </a:moveTo>
                <a:cubicBezTo>
                  <a:pt x="92519" y="1"/>
                  <a:pt x="90052" y="136"/>
                  <a:pt x="87583" y="405"/>
                </a:cubicBezTo>
                <a:cubicBezTo>
                  <a:pt x="77554" y="1500"/>
                  <a:pt x="67265" y="4773"/>
                  <a:pt x="55202" y="10704"/>
                </a:cubicBezTo>
                <a:lnTo>
                  <a:pt x="54852" y="10876"/>
                </a:lnTo>
                <a:cubicBezTo>
                  <a:pt x="43381" y="16516"/>
                  <a:pt x="31642" y="22289"/>
                  <a:pt x="20006" y="22289"/>
                </a:cubicBezTo>
                <a:cubicBezTo>
                  <a:pt x="14744" y="22289"/>
                  <a:pt x="9504" y="21108"/>
                  <a:pt x="4319" y="18201"/>
                </a:cubicBezTo>
                <a:cubicBezTo>
                  <a:pt x="3902" y="17967"/>
                  <a:pt x="3451" y="17856"/>
                  <a:pt x="3006" y="17856"/>
                </a:cubicBezTo>
                <a:cubicBezTo>
                  <a:pt x="2065" y="17856"/>
                  <a:pt x="1151" y="18352"/>
                  <a:pt x="658" y="19231"/>
                </a:cubicBezTo>
                <a:cubicBezTo>
                  <a:pt x="1" y="20403"/>
                  <a:pt x="316" y="21856"/>
                  <a:pt x="1341" y="22660"/>
                </a:cubicBezTo>
                <a:cubicBezTo>
                  <a:pt x="1449" y="22744"/>
                  <a:pt x="1565" y="22822"/>
                  <a:pt x="1689" y="22892"/>
                </a:cubicBezTo>
                <a:cubicBezTo>
                  <a:pt x="7338" y="26059"/>
                  <a:pt x="13362" y="27634"/>
                  <a:pt x="19916" y="27634"/>
                </a:cubicBezTo>
                <a:cubicBezTo>
                  <a:pt x="23331" y="27634"/>
                  <a:pt x="26891" y="27206"/>
                  <a:pt x="30616" y="26354"/>
                </a:cubicBezTo>
                <a:cubicBezTo>
                  <a:pt x="39873" y="24235"/>
                  <a:pt x="48695" y="19896"/>
                  <a:pt x="57225" y="15701"/>
                </a:cubicBezTo>
                <a:lnTo>
                  <a:pt x="57576" y="15530"/>
                </a:lnTo>
                <a:cubicBezTo>
                  <a:pt x="71448" y="8708"/>
                  <a:pt x="83406" y="5373"/>
                  <a:pt x="95141" y="5373"/>
                </a:cubicBezTo>
                <a:cubicBezTo>
                  <a:pt x="103197" y="5373"/>
                  <a:pt x="111146" y="6944"/>
                  <a:pt x="119538" y="10039"/>
                </a:cubicBezTo>
                <a:cubicBezTo>
                  <a:pt x="123192" y="11387"/>
                  <a:pt x="126894" y="13003"/>
                  <a:pt x="130539" y="14843"/>
                </a:cubicBezTo>
                <a:cubicBezTo>
                  <a:pt x="136116" y="17656"/>
                  <a:pt x="141842" y="21096"/>
                  <a:pt x="147558" y="25064"/>
                </a:cubicBezTo>
                <a:cubicBezTo>
                  <a:pt x="148026" y="25389"/>
                  <a:pt x="148560" y="25544"/>
                  <a:pt x="149089" y="25544"/>
                </a:cubicBezTo>
                <a:cubicBezTo>
                  <a:pt x="149941" y="25544"/>
                  <a:pt x="150778" y="25141"/>
                  <a:pt x="151301" y="24388"/>
                </a:cubicBezTo>
                <a:cubicBezTo>
                  <a:pt x="152148" y="23169"/>
                  <a:pt x="151843" y="21492"/>
                  <a:pt x="150625" y="20647"/>
                </a:cubicBezTo>
                <a:cubicBezTo>
                  <a:pt x="144704" y="16535"/>
                  <a:pt x="138761" y="12968"/>
                  <a:pt x="132962" y="10041"/>
                </a:cubicBezTo>
                <a:cubicBezTo>
                  <a:pt x="129134" y="8111"/>
                  <a:pt x="125244" y="6412"/>
                  <a:pt x="121399" y="4993"/>
                </a:cubicBezTo>
                <a:cubicBezTo>
                  <a:pt x="112336" y="1651"/>
                  <a:pt x="103633" y="1"/>
                  <a:pt x="949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8"/>
          <p:cNvSpPr/>
          <p:nvPr/>
        </p:nvSpPr>
        <p:spPr>
          <a:xfrm rot="1714476">
            <a:off x="8525549" y="-324031"/>
            <a:ext cx="4427467" cy="1211208"/>
          </a:xfrm>
          <a:custGeom>
            <a:rect b="b" l="l" r="r" t="t"/>
            <a:pathLst>
              <a:path extrusionOk="0" h="36882" w="134819">
                <a:moveTo>
                  <a:pt x="131925" y="1"/>
                </a:moveTo>
                <a:cubicBezTo>
                  <a:pt x="131775" y="1"/>
                  <a:pt x="131623" y="13"/>
                  <a:pt x="131471" y="39"/>
                </a:cubicBezTo>
                <a:cubicBezTo>
                  <a:pt x="120389" y="1915"/>
                  <a:pt x="109431" y="6028"/>
                  <a:pt x="99782" y="11935"/>
                </a:cubicBezTo>
                <a:cubicBezTo>
                  <a:pt x="97426" y="13378"/>
                  <a:pt x="95103" y="14904"/>
                  <a:pt x="92856" y="16380"/>
                </a:cubicBezTo>
                <a:cubicBezTo>
                  <a:pt x="86221" y="20739"/>
                  <a:pt x="79952" y="24856"/>
                  <a:pt x="72594" y="27214"/>
                </a:cubicBezTo>
                <a:cubicBezTo>
                  <a:pt x="64210" y="29901"/>
                  <a:pt x="54544" y="31512"/>
                  <a:pt x="44833" y="31512"/>
                </a:cubicBezTo>
                <a:cubicBezTo>
                  <a:pt x="30158" y="31512"/>
                  <a:pt x="15380" y="27833"/>
                  <a:pt x="4765" y="18629"/>
                </a:cubicBezTo>
                <a:cubicBezTo>
                  <a:pt x="4257" y="18189"/>
                  <a:pt x="3629" y="17972"/>
                  <a:pt x="3005" y="17972"/>
                </a:cubicBezTo>
                <a:cubicBezTo>
                  <a:pt x="2253" y="17972"/>
                  <a:pt x="1504" y="18286"/>
                  <a:pt x="972" y="18900"/>
                </a:cubicBezTo>
                <a:cubicBezTo>
                  <a:pt x="0" y="20022"/>
                  <a:pt x="120" y="21720"/>
                  <a:pt x="1243" y="22693"/>
                </a:cubicBezTo>
                <a:cubicBezTo>
                  <a:pt x="10150" y="30416"/>
                  <a:pt x="22397" y="35195"/>
                  <a:pt x="36662" y="36510"/>
                </a:cubicBezTo>
                <a:cubicBezTo>
                  <a:pt x="39356" y="36758"/>
                  <a:pt x="42100" y="36881"/>
                  <a:pt x="44870" y="36881"/>
                </a:cubicBezTo>
                <a:cubicBezTo>
                  <a:pt x="54734" y="36881"/>
                  <a:pt x="64913" y="35322"/>
                  <a:pt x="74236" y="32335"/>
                </a:cubicBezTo>
                <a:cubicBezTo>
                  <a:pt x="82292" y="29752"/>
                  <a:pt x="89163" y="25240"/>
                  <a:pt x="95808" y="20875"/>
                </a:cubicBezTo>
                <a:cubicBezTo>
                  <a:pt x="98020" y="19422"/>
                  <a:pt x="100307" y="17920"/>
                  <a:pt x="102591" y="16521"/>
                </a:cubicBezTo>
                <a:cubicBezTo>
                  <a:pt x="111659" y="10970"/>
                  <a:pt x="121956" y="7103"/>
                  <a:pt x="132369" y="5341"/>
                </a:cubicBezTo>
                <a:cubicBezTo>
                  <a:pt x="133833" y="5093"/>
                  <a:pt x="134819" y="3705"/>
                  <a:pt x="134571" y="2241"/>
                </a:cubicBezTo>
                <a:cubicBezTo>
                  <a:pt x="134349" y="929"/>
                  <a:pt x="133212" y="1"/>
                  <a:pt x="131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8"/>
          <p:cNvSpPr/>
          <p:nvPr/>
        </p:nvSpPr>
        <p:spPr>
          <a:xfrm flipH="1" rot="-9899934">
            <a:off x="-364636" y="6374827"/>
            <a:ext cx="1502193" cy="1196559"/>
          </a:xfrm>
          <a:custGeom>
            <a:rect b="b" l="l" r="r" t="t"/>
            <a:pathLst>
              <a:path extrusionOk="0" h="36437" w="45744">
                <a:moveTo>
                  <a:pt x="42679" y="1"/>
                </a:moveTo>
                <a:cubicBezTo>
                  <a:pt x="41783" y="1"/>
                  <a:pt x="40908" y="448"/>
                  <a:pt x="40398" y="1262"/>
                </a:cubicBezTo>
                <a:cubicBezTo>
                  <a:pt x="31820" y="14961"/>
                  <a:pt x="21970" y="22339"/>
                  <a:pt x="15218" y="26115"/>
                </a:cubicBezTo>
                <a:cubicBezTo>
                  <a:pt x="7926" y="30194"/>
                  <a:pt x="2568" y="31074"/>
                  <a:pt x="2475" y="31089"/>
                </a:cubicBezTo>
                <a:cubicBezTo>
                  <a:pt x="1010" y="31312"/>
                  <a:pt x="1" y="32679"/>
                  <a:pt x="220" y="34145"/>
                </a:cubicBezTo>
                <a:cubicBezTo>
                  <a:pt x="420" y="35479"/>
                  <a:pt x="1567" y="36437"/>
                  <a:pt x="2876" y="36437"/>
                </a:cubicBezTo>
                <a:cubicBezTo>
                  <a:pt x="3009" y="36437"/>
                  <a:pt x="3143" y="36427"/>
                  <a:pt x="3278" y="36407"/>
                </a:cubicBezTo>
                <a:cubicBezTo>
                  <a:pt x="3527" y="36370"/>
                  <a:pt x="9463" y="35443"/>
                  <a:pt x="17576" y="30958"/>
                </a:cubicBezTo>
                <a:cubicBezTo>
                  <a:pt x="22283" y="28354"/>
                  <a:pt x="26790" y="25072"/>
                  <a:pt x="30969" y="21199"/>
                </a:cubicBezTo>
                <a:cubicBezTo>
                  <a:pt x="36168" y="16383"/>
                  <a:pt x="40874" y="10636"/>
                  <a:pt x="44955" y="4117"/>
                </a:cubicBezTo>
                <a:cubicBezTo>
                  <a:pt x="45744" y="2858"/>
                  <a:pt x="45362" y="1199"/>
                  <a:pt x="44103" y="411"/>
                </a:cubicBezTo>
                <a:cubicBezTo>
                  <a:pt x="43659" y="133"/>
                  <a:pt x="43166" y="1"/>
                  <a:pt x="42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8"/>
          <p:cNvSpPr/>
          <p:nvPr/>
        </p:nvSpPr>
        <p:spPr>
          <a:xfrm>
            <a:off x="144022" y="501540"/>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8"/>
          <p:cNvSpPr/>
          <p:nvPr/>
        </p:nvSpPr>
        <p:spPr>
          <a:xfrm>
            <a:off x="420687" y="165000"/>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8"/>
          <p:cNvSpPr/>
          <p:nvPr/>
        </p:nvSpPr>
        <p:spPr>
          <a:xfrm>
            <a:off x="10086647" y="6959915"/>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8"/>
          <p:cNvSpPr/>
          <p:nvPr/>
        </p:nvSpPr>
        <p:spPr>
          <a:xfrm>
            <a:off x="10282862" y="6591875"/>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8"/>
          <p:cNvSpPr/>
          <p:nvPr/>
        </p:nvSpPr>
        <p:spPr>
          <a:xfrm>
            <a:off x="9247387" y="7144800"/>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8"/>
          <p:cNvSpPr/>
          <p:nvPr/>
        </p:nvSpPr>
        <p:spPr>
          <a:xfrm>
            <a:off x="10248622" y="952452"/>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blank">
  <p:cSld name="BLANK">
    <p:spTree>
      <p:nvGrpSpPr>
        <p:cNvPr id="147" name="Shape 147"/>
        <p:cNvGrpSpPr/>
        <p:nvPr/>
      </p:nvGrpSpPr>
      <p:grpSpPr>
        <a:xfrm>
          <a:off x="0" y="0"/>
          <a:ext cx="0" cy="0"/>
          <a:chOff x="0" y="0"/>
          <a:chExt cx="0" cy="0"/>
        </a:xfrm>
      </p:grpSpPr>
      <p:sp>
        <p:nvSpPr>
          <p:cNvPr id="148" name="Google Shape;148;p20"/>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1pPr>
            <a:lvl2pPr lvl="1"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2pPr>
            <a:lvl3pPr lvl="2"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3pPr>
            <a:lvl4pPr lvl="3"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4pPr>
            <a:lvl5pPr lvl="4"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5pPr>
            <a:lvl6pPr lvl="5"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6pPr>
            <a:lvl7pPr lvl="6"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7pPr>
            <a:lvl8pPr lvl="7"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8pPr>
            <a:lvl9pPr lvl="8"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9pPr>
          </a:lstStyle>
          <a:p/>
        </p:txBody>
      </p:sp>
      <p:sp>
        <p:nvSpPr>
          <p:cNvPr id="149" name="Google Shape;149;p20"/>
          <p:cNvSpPr txBox="1"/>
          <p:nvPr>
            <p:ph idx="1" type="body"/>
          </p:nvPr>
        </p:nvSpPr>
        <p:spPr>
          <a:xfrm>
            <a:off x="1225827" y="1348115"/>
            <a:ext cx="8240400" cy="4993200"/>
          </a:xfrm>
          <a:prstGeom prst="rect">
            <a:avLst/>
          </a:prstGeom>
        </p:spPr>
        <p:txBody>
          <a:bodyPr anchorCtr="0" anchor="t" bIns="116050" lIns="116050" spcFirstLastPara="1" rIns="116050" wrap="square" tIns="116050">
            <a:noAutofit/>
          </a:bodyPr>
          <a:lstStyle>
            <a:lvl1pPr indent="-317500" lvl="0" marL="4572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1pPr>
            <a:lvl2pPr indent="-317500" lvl="1" marL="9144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2pPr>
            <a:lvl3pPr indent="-317500" lvl="2" marL="13716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3pPr>
            <a:lvl4pPr indent="-317500" lvl="3" marL="18288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4pPr>
            <a:lvl5pPr indent="-317500" lvl="4" marL="22860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5pPr>
            <a:lvl6pPr indent="-317500" lvl="5" marL="27432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6pPr>
            <a:lvl7pPr indent="-317500" lvl="6" marL="32004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7pPr>
            <a:lvl8pPr indent="-317500" lvl="7" marL="36576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8pPr>
            <a:lvl9pPr indent="-317500" lvl="8" marL="41148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BLANK_1">
    <p:spTree>
      <p:nvGrpSpPr>
        <p:cNvPr id="150" name="Shape 150"/>
        <p:cNvGrpSpPr/>
        <p:nvPr/>
      </p:nvGrpSpPr>
      <p:grpSpPr>
        <a:xfrm>
          <a:off x="0" y="0"/>
          <a:ext cx="0" cy="0"/>
          <a:chOff x="0" y="0"/>
          <a:chExt cx="0" cy="0"/>
        </a:xfrm>
      </p:grpSpPr>
      <p:sp>
        <p:nvSpPr>
          <p:cNvPr id="151" name="Google Shape;151;p21"/>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1pPr>
            <a:lvl2pPr lvl="1"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2pPr>
            <a:lvl3pPr lvl="2"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3pPr>
            <a:lvl4pPr lvl="3"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4pPr>
            <a:lvl5pPr lvl="4"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5pPr>
            <a:lvl6pPr lvl="5"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6pPr>
            <a:lvl7pPr lvl="6"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7pPr>
            <a:lvl8pPr lvl="7"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8pPr>
            <a:lvl9pPr lvl="8"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 name="Shape 20"/>
        <p:cNvGrpSpPr/>
        <p:nvPr/>
      </p:nvGrpSpPr>
      <p:grpSpPr>
        <a:xfrm>
          <a:off x="0" y="0"/>
          <a:ext cx="0" cy="0"/>
          <a:chOff x="0" y="0"/>
          <a:chExt cx="0" cy="0"/>
        </a:xfrm>
      </p:grpSpPr>
      <p:sp>
        <p:nvSpPr>
          <p:cNvPr id="21" name="Google Shape;21;p3"/>
          <p:cNvSpPr txBox="1"/>
          <p:nvPr>
            <p:ph type="title"/>
          </p:nvPr>
        </p:nvSpPr>
        <p:spPr>
          <a:xfrm>
            <a:off x="364468" y="3161354"/>
            <a:ext cx="9963000" cy="1237200"/>
          </a:xfrm>
          <a:prstGeom prst="rect">
            <a:avLst/>
          </a:prstGeom>
        </p:spPr>
        <p:txBody>
          <a:bodyPr anchorCtr="0" anchor="ctr" bIns="116050" lIns="116050" spcFirstLastPara="1" rIns="116050" wrap="square" tIns="116050">
            <a:noAutofit/>
          </a:bodyPr>
          <a:lstStyle>
            <a:lvl1pPr lvl="0" algn="ctr">
              <a:spcBef>
                <a:spcPts val="0"/>
              </a:spcBef>
              <a:spcAft>
                <a:spcPts val="0"/>
              </a:spcAft>
              <a:buSzPts val="4600"/>
              <a:buNone/>
              <a:defRPr sz="4600"/>
            </a:lvl1pPr>
            <a:lvl2pPr lvl="1" algn="ctr">
              <a:spcBef>
                <a:spcPts val="0"/>
              </a:spcBef>
              <a:spcAft>
                <a:spcPts val="0"/>
              </a:spcAft>
              <a:buSzPts val="4600"/>
              <a:buNone/>
              <a:defRPr sz="4600"/>
            </a:lvl2pPr>
            <a:lvl3pPr lvl="2" algn="ctr">
              <a:spcBef>
                <a:spcPts val="0"/>
              </a:spcBef>
              <a:spcAft>
                <a:spcPts val="0"/>
              </a:spcAft>
              <a:buSzPts val="4600"/>
              <a:buNone/>
              <a:defRPr sz="4600"/>
            </a:lvl3pPr>
            <a:lvl4pPr lvl="3" algn="ctr">
              <a:spcBef>
                <a:spcPts val="0"/>
              </a:spcBef>
              <a:spcAft>
                <a:spcPts val="0"/>
              </a:spcAft>
              <a:buSzPts val="4600"/>
              <a:buNone/>
              <a:defRPr sz="4600"/>
            </a:lvl4pPr>
            <a:lvl5pPr lvl="4" algn="ctr">
              <a:spcBef>
                <a:spcPts val="0"/>
              </a:spcBef>
              <a:spcAft>
                <a:spcPts val="0"/>
              </a:spcAft>
              <a:buSzPts val="4600"/>
              <a:buNone/>
              <a:defRPr sz="4600"/>
            </a:lvl5pPr>
            <a:lvl6pPr lvl="5" algn="ctr">
              <a:spcBef>
                <a:spcPts val="0"/>
              </a:spcBef>
              <a:spcAft>
                <a:spcPts val="0"/>
              </a:spcAft>
              <a:buSzPts val="4600"/>
              <a:buNone/>
              <a:defRPr sz="4600"/>
            </a:lvl6pPr>
            <a:lvl7pPr lvl="6" algn="ctr">
              <a:spcBef>
                <a:spcPts val="0"/>
              </a:spcBef>
              <a:spcAft>
                <a:spcPts val="0"/>
              </a:spcAft>
              <a:buSzPts val="4600"/>
              <a:buNone/>
              <a:defRPr sz="4600"/>
            </a:lvl7pPr>
            <a:lvl8pPr lvl="7" algn="ctr">
              <a:spcBef>
                <a:spcPts val="0"/>
              </a:spcBef>
              <a:spcAft>
                <a:spcPts val="0"/>
              </a:spcAft>
              <a:buSzPts val="4600"/>
              <a:buNone/>
              <a:defRPr sz="4600"/>
            </a:lvl8pPr>
            <a:lvl9pPr lvl="8" algn="ctr">
              <a:spcBef>
                <a:spcPts val="0"/>
              </a:spcBef>
              <a:spcAft>
                <a:spcPts val="0"/>
              </a:spcAft>
              <a:buSzPts val="4600"/>
              <a:buNone/>
              <a:defRPr sz="46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BLANK_1_1">
    <p:spTree>
      <p:nvGrpSpPr>
        <p:cNvPr id="152" name="Shape 152"/>
        <p:cNvGrpSpPr/>
        <p:nvPr/>
      </p:nvGrpSpPr>
      <p:grpSpPr>
        <a:xfrm>
          <a:off x="0" y="0"/>
          <a:ext cx="0" cy="0"/>
          <a:chOff x="0" y="0"/>
          <a:chExt cx="0" cy="0"/>
        </a:xfrm>
      </p:grpSpPr>
      <p:sp>
        <p:nvSpPr>
          <p:cNvPr id="153" name="Google Shape;153;p22"/>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1pPr>
            <a:lvl2pPr lvl="1"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2pPr>
            <a:lvl3pPr lvl="2"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3pPr>
            <a:lvl4pPr lvl="3"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4pPr>
            <a:lvl5pPr lvl="4"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5pPr>
            <a:lvl6pPr lvl="5"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6pPr>
            <a:lvl7pPr lvl="6"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7pPr>
            <a:lvl8pPr lvl="7"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8pPr>
            <a:lvl9pPr lvl="8"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9pPr>
          </a:lstStyle>
          <a:p/>
        </p:txBody>
      </p:sp>
      <p:sp>
        <p:nvSpPr>
          <p:cNvPr id="154" name="Google Shape;154;p22"/>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chemeClr val="lt1"/>
              </a:buClr>
              <a:buSzPts val="1400"/>
              <a:buFont typeface="Arial"/>
              <a:buNone/>
              <a:defRPr>
                <a:solidFill>
                  <a:schemeClr val="lt1"/>
                </a:solidFill>
                <a:latin typeface="Arial"/>
                <a:ea typeface="Arial"/>
                <a:cs typeface="Arial"/>
                <a:sym typeface="Arial"/>
              </a:defRPr>
            </a:lvl1pPr>
            <a:lvl2pPr lvl="1"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2pPr>
            <a:lvl3pPr lvl="2"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3pPr>
            <a:lvl4pPr lvl="3"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4pPr>
            <a:lvl5pPr lvl="4"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5pPr>
            <a:lvl6pPr lvl="5"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6pPr>
            <a:lvl7pPr lvl="6"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7pPr>
            <a:lvl8pPr lvl="7"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8pPr>
            <a:lvl9pPr lvl="8"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_1_1_1">
    <p:spTree>
      <p:nvGrpSpPr>
        <p:cNvPr id="155" name="Shape 15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4"/>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4" name="Google Shape;24;p4"/>
          <p:cNvSpPr txBox="1"/>
          <p:nvPr>
            <p:ph idx="1" type="body"/>
          </p:nvPr>
        </p:nvSpPr>
        <p:spPr>
          <a:xfrm>
            <a:off x="512075" y="1440075"/>
            <a:ext cx="9656100" cy="5021400"/>
          </a:xfrm>
          <a:prstGeom prst="rect">
            <a:avLst/>
          </a:prstGeom>
        </p:spPr>
        <p:txBody>
          <a:bodyPr anchorCtr="0" anchor="t" bIns="116050" lIns="116050" spcFirstLastPara="1" rIns="116050" wrap="square" tIns="116050">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7" name="Google Shape;27;p5"/>
          <p:cNvSpPr txBox="1"/>
          <p:nvPr>
            <p:ph idx="1" type="body"/>
          </p:nvPr>
        </p:nvSpPr>
        <p:spPr>
          <a:xfrm>
            <a:off x="512075" y="2128588"/>
            <a:ext cx="4536600" cy="1849800"/>
          </a:xfrm>
          <a:prstGeom prst="rect">
            <a:avLst/>
          </a:prstGeom>
        </p:spPr>
        <p:txBody>
          <a:bodyPr anchorCtr="0" anchor="t" bIns="116050" lIns="116050" spcFirstLastPara="1" rIns="116050" wrap="square" tIns="116050">
            <a:noAutofit/>
          </a:bodyPr>
          <a:lstStyle>
            <a:lvl1pPr indent="-342900" lvl="0" marL="457200">
              <a:lnSpc>
                <a:spcPct val="115000"/>
              </a:lnSpc>
              <a:spcBef>
                <a:spcPts val="0"/>
              </a:spcBef>
              <a:spcAft>
                <a:spcPts val="0"/>
              </a:spcAft>
              <a:buSzPts val="1800"/>
              <a:buChar char="➔"/>
              <a:defRPr/>
            </a:lvl1pPr>
            <a:lvl2pPr indent="-323850" lvl="1" marL="914400">
              <a:spcBef>
                <a:spcPts val="0"/>
              </a:spcBef>
              <a:spcAft>
                <a:spcPts val="0"/>
              </a:spcAft>
              <a:buSzPts val="1500"/>
              <a:buChar char="◆"/>
              <a:defRPr sz="1500"/>
            </a:lvl2pPr>
            <a:lvl3pPr indent="-323850" lvl="2" marL="1371600">
              <a:spcBef>
                <a:spcPts val="0"/>
              </a:spcBef>
              <a:spcAft>
                <a:spcPts val="0"/>
              </a:spcAft>
              <a:buSzPts val="1500"/>
              <a:buChar char="●"/>
              <a:defRPr sz="1500"/>
            </a:lvl3pPr>
            <a:lvl4pPr indent="-323850" lvl="3" marL="1828800">
              <a:spcBef>
                <a:spcPts val="0"/>
              </a:spcBef>
              <a:spcAft>
                <a:spcPts val="0"/>
              </a:spcAft>
              <a:buSzPts val="1500"/>
              <a:buChar char="○"/>
              <a:defRPr sz="1500"/>
            </a:lvl4pPr>
            <a:lvl5pPr indent="-323850" lvl="4" marL="2286000">
              <a:spcBef>
                <a:spcPts val="0"/>
              </a:spcBef>
              <a:spcAft>
                <a:spcPts val="0"/>
              </a:spcAft>
              <a:buSzPts val="1500"/>
              <a:buChar char="◆"/>
              <a:defRPr sz="1500"/>
            </a:lvl5pPr>
            <a:lvl6pPr indent="-323850" lvl="5" marL="2743200">
              <a:spcBef>
                <a:spcPts val="0"/>
              </a:spcBef>
              <a:spcAft>
                <a:spcPts val="0"/>
              </a:spcAft>
              <a:buSzPts val="1500"/>
              <a:buChar char="●"/>
              <a:defRPr sz="1500"/>
            </a:lvl6pPr>
            <a:lvl7pPr indent="-323850" lvl="6" marL="3200400">
              <a:spcBef>
                <a:spcPts val="0"/>
              </a:spcBef>
              <a:spcAft>
                <a:spcPts val="0"/>
              </a:spcAft>
              <a:buSzPts val="1500"/>
              <a:buChar char="○"/>
              <a:defRPr sz="1500"/>
            </a:lvl7pPr>
            <a:lvl8pPr indent="-323850" lvl="7" marL="3657600">
              <a:spcBef>
                <a:spcPts val="0"/>
              </a:spcBef>
              <a:spcAft>
                <a:spcPts val="0"/>
              </a:spcAft>
              <a:buSzPts val="1500"/>
              <a:buChar char="◆"/>
              <a:defRPr sz="1500"/>
            </a:lvl8pPr>
            <a:lvl9pPr indent="-323850" lvl="8" marL="4114800">
              <a:spcBef>
                <a:spcPts val="0"/>
              </a:spcBef>
              <a:spcAft>
                <a:spcPts val="0"/>
              </a:spcAft>
              <a:buSzPts val="1500"/>
              <a:buChar char="●"/>
              <a:defRPr sz="1500"/>
            </a:lvl9pPr>
          </a:lstStyle>
          <a:p/>
        </p:txBody>
      </p:sp>
      <p:sp>
        <p:nvSpPr>
          <p:cNvPr id="28" name="Google Shape;28;p5"/>
          <p:cNvSpPr txBox="1"/>
          <p:nvPr>
            <p:ph idx="2" type="body"/>
          </p:nvPr>
        </p:nvSpPr>
        <p:spPr>
          <a:xfrm>
            <a:off x="512075" y="4206313"/>
            <a:ext cx="4536600" cy="1849800"/>
          </a:xfrm>
          <a:prstGeom prst="rect">
            <a:avLst/>
          </a:prstGeom>
        </p:spPr>
        <p:txBody>
          <a:bodyPr anchorCtr="0" anchor="t" bIns="116050" lIns="116050" spcFirstLastPara="1" rIns="116050" wrap="square" tIns="116050">
            <a:noAutofit/>
          </a:bodyPr>
          <a:lstStyle>
            <a:lvl1pPr indent="-323850" lvl="0" marL="457200">
              <a:lnSpc>
                <a:spcPct val="115000"/>
              </a:lnSpc>
              <a:spcBef>
                <a:spcPts val="0"/>
              </a:spcBef>
              <a:spcAft>
                <a:spcPts val="0"/>
              </a:spcAft>
              <a:buSzPts val="1500"/>
              <a:buChar char="➔"/>
              <a:defRPr/>
            </a:lvl1pPr>
            <a:lvl2pPr indent="-323850" lvl="1" marL="914400">
              <a:spcBef>
                <a:spcPts val="0"/>
              </a:spcBef>
              <a:spcAft>
                <a:spcPts val="0"/>
              </a:spcAft>
              <a:buSzPts val="1500"/>
              <a:buChar char="◆"/>
              <a:defRPr sz="1500"/>
            </a:lvl2pPr>
            <a:lvl3pPr indent="-323850" lvl="2" marL="1371600">
              <a:spcBef>
                <a:spcPts val="0"/>
              </a:spcBef>
              <a:spcAft>
                <a:spcPts val="0"/>
              </a:spcAft>
              <a:buSzPts val="1500"/>
              <a:buChar char="●"/>
              <a:defRPr sz="1500"/>
            </a:lvl3pPr>
            <a:lvl4pPr indent="-323850" lvl="3" marL="1828800">
              <a:spcBef>
                <a:spcPts val="0"/>
              </a:spcBef>
              <a:spcAft>
                <a:spcPts val="0"/>
              </a:spcAft>
              <a:buSzPts val="1500"/>
              <a:buChar char="○"/>
              <a:defRPr sz="1500"/>
            </a:lvl4pPr>
            <a:lvl5pPr indent="-323850" lvl="4" marL="2286000">
              <a:spcBef>
                <a:spcPts val="0"/>
              </a:spcBef>
              <a:spcAft>
                <a:spcPts val="0"/>
              </a:spcAft>
              <a:buSzPts val="1500"/>
              <a:buChar char="◆"/>
              <a:defRPr sz="1500"/>
            </a:lvl5pPr>
            <a:lvl6pPr indent="-323850" lvl="5" marL="2743200">
              <a:spcBef>
                <a:spcPts val="0"/>
              </a:spcBef>
              <a:spcAft>
                <a:spcPts val="0"/>
              </a:spcAft>
              <a:buSzPts val="1500"/>
              <a:buChar char="●"/>
              <a:defRPr sz="1500"/>
            </a:lvl6pPr>
            <a:lvl7pPr indent="-323850" lvl="6" marL="3200400">
              <a:spcBef>
                <a:spcPts val="0"/>
              </a:spcBef>
              <a:spcAft>
                <a:spcPts val="0"/>
              </a:spcAft>
              <a:buSzPts val="1500"/>
              <a:buChar char="○"/>
              <a:defRPr sz="1500"/>
            </a:lvl7pPr>
            <a:lvl8pPr indent="-323850" lvl="7" marL="3657600">
              <a:spcBef>
                <a:spcPts val="0"/>
              </a:spcBef>
              <a:spcAft>
                <a:spcPts val="0"/>
              </a:spcAft>
              <a:buSzPts val="1500"/>
              <a:buChar char="◆"/>
              <a:defRPr sz="1500"/>
            </a:lvl8pPr>
            <a:lvl9pPr indent="-323850" lvl="8" marL="4114800">
              <a:spcBef>
                <a:spcPts val="0"/>
              </a:spcBef>
              <a:spcAft>
                <a:spcPts val="0"/>
              </a:spcAft>
              <a:buSzPts val="1500"/>
              <a:buChar char="●"/>
              <a:defRPr sz="1500"/>
            </a:lvl9pPr>
          </a:lstStyle>
          <a:p/>
        </p:txBody>
      </p:sp>
      <p:sp>
        <p:nvSpPr>
          <p:cNvPr id="29" name="Google Shape;29;p5"/>
          <p:cNvSpPr/>
          <p:nvPr>
            <p:ph idx="3" type="pic"/>
          </p:nvPr>
        </p:nvSpPr>
        <p:spPr>
          <a:xfrm>
            <a:off x="6184000" y="1946450"/>
            <a:ext cx="3306300" cy="4291800"/>
          </a:xfrm>
          <a:prstGeom prst="roundRect">
            <a:avLst>
              <a:gd fmla="val 50000" name="adj"/>
            </a:avLst>
          </a:prstGeom>
          <a:noFill/>
          <a:ln>
            <a:noFill/>
          </a:ln>
        </p:spPr>
      </p:sp>
      <p:sp>
        <p:nvSpPr>
          <p:cNvPr id="30" name="Google Shape;30;p5"/>
          <p:cNvSpPr/>
          <p:nvPr/>
        </p:nvSpPr>
        <p:spPr>
          <a:xfrm rot="-546657">
            <a:off x="6802282" y="6962037"/>
            <a:ext cx="4996436" cy="907514"/>
          </a:xfrm>
          <a:custGeom>
            <a:rect b="b" l="l" r="r" t="t"/>
            <a:pathLst>
              <a:path extrusionOk="0" h="27635" w="152148">
                <a:moveTo>
                  <a:pt x="94991" y="1"/>
                </a:moveTo>
                <a:cubicBezTo>
                  <a:pt x="92519" y="1"/>
                  <a:pt x="90052" y="136"/>
                  <a:pt x="87583" y="405"/>
                </a:cubicBezTo>
                <a:cubicBezTo>
                  <a:pt x="77554" y="1500"/>
                  <a:pt x="67265" y="4773"/>
                  <a:pt x="55202" y="10704"/>
                </a:cubicBezTo>
                <a:lnTo>
                  <a:pt x="54852" y="10876"/>
                </a:lnTo>
                <a:cubicBezTo>
                  <a:pt x="43381" y="16516"/>
                  <a:pt x="31642" y="22289"/>
                  <a:pt x="20006" y="22289"/>
                </a:cubicBezTo>
                <a:cubicBezTo>
                  <a:pt x="14744" y="22289"/>
                  <a:pt x="9504" y="21108"/>
                  <a:pt x="4319" y="18201"/>
                </a:cubicBezTo>
                <a:cubicBezTo>
                  <a:pt x="3902" y="17967"/>
                  <a:pt x="3451" y="17856"/>
                  <a:pt x="3006" y="17856"/>
                </a:cubicBezTo>
                <a:cubicBezTo>
                  <a:pt x="2065" y="17856"/>
                  <a:pt x="1151" y="18352"/>
                  <a:pt x="658" y="19231"/>
                </a:cubicBezTo>
                <a:cubicBezTo>
                  <a:pt x="1" y="20403"/>
                  <a:pt x="316" y="21856"/>
                  <a:pt x="1341" y="22660"/>
                </a:cubicBezTo>
                <a:cubicBezTo>
                  <a:pt x="1449" y="22744"/>
                  <a:pt x="1565" y="22822"/>
                  <a:pt x="1689" y="22892"/>
                </a:cubicBezTo>
                <a:cubicBezTo>
                  <a:pt x="7338" y="26059"/>
                  <a:pt x="13362" y="27634"/>
                  <a:pt x="19916" y="27634"/>
                </a:cubicBezTo>
                <a:cubicBezTo>
                  <a:pt x="23331" y="27634"/>
                  <a:pt x="26891" y="27206"/>
                  <a:pt x="30616" y="26354"/>
                </a:cubicBezTo>
                <a:cubicBezTo>
                  <a:pt x="39873" y="24235"/>
                  <a:pt x="48695" y="19896"/>
                  <a:pt x="57225" y="15701"/>
                </a:cubicBezTo>
                <a:lnTo>
                  <a:pt x="57576" y="15530"/>
                </a:lnTo>
                <a:cubicBezTo>
                  <a:pt x="71448" y="8708"/>
                  <a:pt x="83406" y="5373"/>
                  <a:pt x="95141" y="5373"/>
                </a:cubicBezTo>
                <a:cubicBezTo>
                  <a:pt x="103197" y="5373"/>
                  <a:pt x="111146" y="6944"/>
                  <a:pt x="119538" y="10039"/>
                </a:cubicBezTo>
                <a:cubicBezTo>
                  <a:pt x="123192" y="11387"/>
                  <a:pt x="126894" y="13003"/>
                  <a:pt x="130539" y="14843"/>
                </a:cubicBezTo>
                <a:cubicBezTo>
                  <a:pt x="136116" y="17656"/>
                  <a:pt x="141842" y="21096"/>
                  <a:pt x="147558" y="25064"/>
                </a:cubicBezTo>
                <a:cubicBezTo>
                  <a:pt x="148026" y="25389"/>
                  <a:pt x="148560" y="25544"/>
                  <a:pt x="149089" y="25544"/>
                </a:cubicBezTo>
                <a:cubicBezTo>
                  <a:pt x="149941" y="25544"/>
                  <a:pt x="150778" y="25141"/>
                  <a:pt x="151301" y="24388"/>
                </a:cubicBezTo>
                <a:cubicBezTo>
                  <a:pt x="152148" y="23169"/>
                  <a:pt x="151843" y="21492"/>
                  <a:pt x="150625" y="20647"/>
                </a:cubicBezTo>
                <a:cubicBezTo>
                  <a:pt x="144704" y="16535"/>
                  <a:pt x="138761" y="12968"/>
                  <a:pt x="132962" y="10041"/>
                </a:cubicBezTo>
                <a:cubicBezTo>
                  <a:pt x="129134" y="8111"/>
                  <a:pt x="125244" y="6412"/>
                  <a:pt x="121399" y="4993"/>
                </a:cubicBezTo>
                <a:cubicBezTo>
                  <a:pt x="112336" y="1651"/>
                  <a:pt x="103633" y="1"/>
                  <a:pt x="949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5"/>
          <p:cNvSpPr/>
          <p:nvPr/>
        </p:nvSpPr>
        <p:spPr>
          <a:xfrm rot="2039767">
            <a:off x="8299243" y="-195122"/>
            <a:ext cx="4427564" cy="1211234"/>
          </a:xfrm>
          <a:custGeom>
            <a:rect b="b" l="l" r="r" t="t"/>
            <a:pathLst>
              <a:path extrusionOk="0" h="36882" w="134819">
                <a:moveTo>
                  <a:pt x="131925" y="1"/>
                </a:moveTo>
                <a:cubicBezTo>
                  <a:pt x="131775" y="1"/>
                  <a:pt x="131623" y="13"/>
                  <a:pt x="131471" y="39"/>
                </a:cubicBezTo>
                <a:cubicBezTo>
                  <a:pt x="120389" y="1915"/>
                  <a:pt x="109431" y="6028"/>
                  <a:pt x="99782" y="11935"/>
                </a:cubicBezTo>
                <a:cubicBezTo>
                  <a:pt x="97426" y="13378"/>
                  <a:pt x="95103" y="14904"/>
                  <a:pt x="92856" y="16380"/>
                </a:cubicBezTo>
                <a:cubicBezTo>
                  <a:pt x="86221" y="20739"/>
                  <a:pt x="79952" y="24856"/>
                  <a:pt x="72594" y="27214"/>
                </a:cubicBezTo>
                <a:cubicBezTo>
                  <a:pt x="64210" y="29901"/>
                  <a:pt x="54544" y="31512"/>
                  <a:pt x="44833" y="31512"/>
                </a:cubicBezTo>
                <a:cubicBezTo>
                  <a:pt x="30158" y="31512"/>
                  <a:pt x="15380" y="27833"/>
                  <a:pt x="4765" y="18629"/>
                </a:cubicBezTo>
                <a:cubicBezTo>
                  <a:pt x="4257" y="18189"/>
                  <a:pt x="3629" y="17972"/>
                  <a:pt x="3005" y="17972"/>
                </a:cubicBezTo>
                <a:cubicBezTo>
                  <a:pt x="2253" y="17972"/>
                  <a:pt x="1504" y="18286"/>
                  <a:pt x="972" y="18900"/>
                </a:cubicBezTo>
                <a:cubicBezTo>
                  <a:pt x="0" y="20022"/>
                  <a:pt x="120" y="21720"/>
                  <a:pt x="1243" y="22693"/>
                </a:cubicBezTo>
                <a:cubicBezTo>
                  <a:pt x="10150" y="30416"/>
                  <a:pt x="22397" y="35195"/>
                  <a:pt x="36662" y="36510"/>
                </a:cubicBezTo>
                <a:cubicBezTo>
                  <a:pt x="39356" y="36758"/>
                  <a:pt x="42100" y="36881"/>
                  <a:pt x="44870" y="36881"/>
                </a:cubicBezTo>
                <a:cubicBezTo>
                  <a:pt x="54734" y="36881"/>
                  <a:pt x="64913" y="35322"/>
                  <a:pt x="74236" y="32335"/>
                </a:cubicBezTo>
                <a:cubicBezTo>
                  <a:pt x="82292" y="29752"/>
                  <a:pt x="89163" y="25240"/>
                  <a:pt x="95808" y="20875"/>
                </a:cubicBezTo>
                <a:cubicBezTo>
                  <a:pt x="98020" y="19422"/>
                  <a:pt x="100307" y="17920"/>
                  <a:pt x="102591" y="16521"/>
                </a:cubicBezTo>
                <a:cubicBezTo>
                  <a:pt x="111659" y="10970"/>
                  <a:pt x="121956" y="7103"/>
                  <a:pt x="132369" y="5341"/>
                </a:cubicBezTo>
                <a:cubicBezTo>
                  <a:pt x="133833" y="5093"/>
                  <a:pt x="134819" y="3705"/>
                  <a:pt x="134571" y="2241"/>
                </a:cubicBezTo>
                <a:cubicBezTo>
                  <a:pt x="134349" y="929"/>
                  <a:pt x="133212" y="1"/>
                  <a:pt x="131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p:nvPr/>
        </p:nvSpPr>
        <p:spPr>
          <a:xfrm rot="-8408516">
            <a:off x="-1985258" y="6651102"/>
            <a:ext cx="4427611" cy="1211247"/>
          </a:xfrm>
          <a:custGeom>
            <a:rect b="b" l="l" r="r" t="t"/>
            <a:pathLst>
              <a:path extrusionOk="0" h="36882" w="134819">
                <a:moveTo>
                  <a:pt x="131925" y="1"/>
                </a:moveTo>
                <a:cubicBezTo>
                  <a:pt x="131775" y="1"/>
                  <a:pt x="131623" y="13"/>
                  <a:pt x="131471" y="39"/>
                </a:cubicBezTo>
                <a:cubicBezTo>
                  <a:pt x="120389" y="1915"/>
                  <a:pt x="109431" y="6028"/>
                  <a:pt x="99782" y="11935"/>
                </a:cubicBezTo>
                <a:cubicBezTo>
                  <a:pt x="97426" y="13378"/>
                  <a:pt x="95103" y="14904"/>
                  <a:pt x="92856" y="16380"/>
                </a:cubicBezTo>
                <a:cubicBezTo>
                  <a:pt x="86221" y="20739"/>
                  <a:pt x="79952" y="24856"/>
                  <a:pt x="72594" y="27214"/>
                </a:cubicBezTo>
                <a:cubicBezTo>
                  <a:pt x="64210" y="29901"/>
                  <a:pt x="54544" y="31512"/>
                  <a:pt x="44833" y="31512"/>
                </a:cubicBezTo>
                <a:cubicBezTo>
                  <a:pt x="30158" y="31512"/>
                  <a:pt x="15380" y="27833"/>
                  <a:pt x="4765" y="18629"/>
                </a:cubicBezTo>
                <a:cubicBezTo>
                  <a:pt x="4257" y="18189"/>
                  <a:pt x="3629" y="17972"/>
                  <a:pt x="3005" y="17972"/>
                </a:cubicBezTo>
                <a:cubicBezTo>
                  <a:pt x="2253" y="17972"/>
                  <a:pt x="1504" y="18286"/>
                  <a:pt x="972" y="18900"/>
                </a:cubicBezTo>
                <a:cubicBezTo>
                  <a:pt x="0" y="20022"/>
                  <a:pt x="120" y="21720"/>
                  <a:pt x="1243" y="22693"/>
                </a:cubicBezTo>
                <a:cubicBezTo>
                  <a:pt x="10150" y="30416"/>
                  <a:pt x="22397" y="35195"/>
                  <a:pt x="36662" y="36510"/>
                </a:cubicBezTo>
                <a:cubicBezTo>
                  <a:pt x="39356" y="36758"/>
                  <a:pt x="42100" y="36881"/>
                  <a:pt x="44870" y="36881"/>
                </a:cubicBezTo>
                <a:cubicBezTo>
                  <a:pt x="54734" y="36881"/>
                  <a:pt x="64913" y="35322"/>
                  <a:pt x="74236" y="32335"/>
                </a:cubicBezTo>
                <a:cubicBezTo>
                  <a:pt x="82292" y="29752"/>
                  <a:pt x="89163" y="25240"/>
                  <a:pt x="95808" y="20875"/>
                </a:cubicBezTo>
                <a:cubicBezTo>
                  <a:pt x="98020" y="19422"/>
                  <a:pt x="100307" y="17920"/>
                  <a:pt x="102591" y="16521"/>
                </a:cubicBezTo>
                <a:cubicBezTo>
                  <a:pt x="111659" y="10970"/>
                  <a:pt x="121956" y="7103"/>
                  <a:pt x="132369" y="5341"/>
                </a:cubicBezTo>
                <a:cubicBezTo>
                  <a:pt x="133833" y="5093"/>
                  <a:pt x="134819" y="3705"/>
                  <a:pt x="134571" y="2241"/>
                </a:cubicBezTo>
                <a:cubicBezTo>
                  <a:pt x="134349" y="929"/>
                  <a:pt x="133212" y="1"/>
                  <a:pt x="131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5"/>
          <p:cNvSpPr/>
          <p:nvPr/>
        </p:nvSpPr>
        <p:spPr>
          <a:xfrm rot="-3960523">
            <a:off x="-592628" y="6278019"/>
            <a:ext cx="1502215" cy="1196576"/>
          </a:xfrm>
          <a:custGeom>
            <a:rect b="b" l="l" r="r" t="t"/>
            <a:pathLst>
              <a:path extrusionOk="0" h="36437" w="45744">
                <a:moveTo>
                  <a:pt x="42679" y="1"/>
                </a:moveTo>
                <a:cubicBezTo>
                  <a:pt x="41783" y="1"/>
                  <a:pt x="40908" y="448"/>
                  <a:pt x="40398" y="1262"/>
                </a:cubicBezTo>
                <a:cubicBezTo>
                  <a:pt x="31820" y="14961"/>
                  <a:pt x="21970" y="22339"/>
                  <a:pt x="15218" y="26115"/>
                </a:cubicBezTo>
                <a:cubicBezTo>
                  <a:pt x="7926" y="30194"/>
                  <a:pt x="2568" y="31074"/>
                  <a:pt x="2475" y="31089"/>
                </a:cubicBezTo>
                <a:cubicBezTo>
                  <a:pt x="1010" y="31312"/>
                  <a:pt x="1" y="32679"/>
                  <a:pt x="220" y="34145"/>
                </a:cubicBezTo>
                <a:cubicBezTo>
                  <a:pt x="420" y="35479"/>
                  <a:pt x="1567" y="36437"/>
                  <a:pt x="2876" y="36437"/>
                </a:cubicBezTo>
                <a:cubicBezTo>
                  <a:pt x="3009" y="36437"/>
                  <a:pt x="3143" y="36427"/>
                  <a:pt x="3278" y="36407"/>
                </a:cubicBezTo>
                <a:cubicBezTo>
                  <a:pt x="3527" y="36370"/>
                  <a:pt x="9463" y="35443"/>
                  <a:pt x="17576" y="30958"/>
                </a:cubicBezTo>
                <a:cubicBezTo>
                  <a:pt x="22283" y="28354"/>
                  <a:pt x="26790" y="25072"/>
                  <a:pt x="30969" y="21199"/>
                </a:cubicBezTo>
                <a:cubicBezTo>
                  <a:pt x="36168" y="16383"/>
                  <a:pt x="40874" y="10636"/>
                  <a:pt x="44955" y="4117"/>
                </a:cubicBezTo>
                <a:cubicBezTo>
                  <a:pt x="45744" y="2858"/>
                  <a:pt x="45362" y="1199"/>
                  <a:pt x="44103" y="411"/>
                </a:cubicBezTo>
                <a:cubicBezTo>
                  <a:pt x="43659" y="133"/>
                  <a:pt x="43166" y="1"/>
                  <a:pt x="42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5"/>
          <p:cNvSpPr/>
          <p:nvPr/>
        </p:nvSpPr>
        <p:spPr>
          <a:xfrm>
            <a:off x="10279078" y="6365752"/>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a:off x="207390" y="429555"/>
            <a:ext cx="208234" cy="208234"/>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5"/>
          <p:cNvSpPr/>
          <p:nvPr/>
        </p:nvSpPr>
        <p:spPr>
          <a:xfrm>
            <a:off x="8076503" y="7152605"/>
            <a:ext cx="208234" cy="208234"/>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5"/>
          <p:cNvSpPr/>
          <p:nvPr/>
        </p:nvSpPr>
        <p:spPr>
          <a:xfrm>
            <a:off x="540065" y="152877"/>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6"/>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40" name="Google Shape;40;p6"/>
          <p:cNvSpPr/>
          <p:nvPr/>
        </p:nvSpPr>
        <p:spPr>
          <a:xfrm rot="-577678">
            <a:off x="6851034" y="6911818"/>
            <a:ext cx="4996551" cy="907535"/>
          </a:xfrm>
          <a:custGeom>
            <a:rect b="b" l="l" r="r" t="t"/>
            <a:pathLst>
              <a:path extrusionOk="0" h="27635" w="152148">
                <a:moveTo>
                  <a:pt x="94991" y="1"/>
                </a:moveTo>
                <a:cubicBezTo>
                  <a:pt x="92519" y="1"/>
                  <a:pt x="90052" y="136"/>
                  <a:pt x="87583" y="405"/>
                </a:cubicBezTo>
                <a:cubicBezTo>
                  <a:pt x="77554" y="1500"/>
                  <a:pt x="67265" y="4773"/>
                  <a:pt x="55202" y="10704"/>
                </a:cubicBezTo>
                <a:lnTo>
                  <a:pt x="54852" y="10876"/>
                </a:lnTo>
                <a:cubicBezTo>
                  <a:pt x="43381" y="16516"/>
                  <a:pt x="31642" y="22289"/>
                  <a:pt x="20006" y="22289"/>
                </a:cubicBezTo>
                <a:cubicBezTo>
                  <a:pt x="14744" y="22289"/>
                  <a:pt x="9504" y="21108"/>
                  <a:pt x="4319" y="18201"/>
                </a:cubicBezTo>
                <a:cubicBezTo>
                  <a:pt x="3902" y="17967"/>
                  <a:pt x="3451" y="17856"/>
                  <a:pt x="3006" y="17856"/>
                </a:cubicBezTo>
                <a:cubicBezTo>
                  <a:pt x="2065" y="17856"/>
                  <a:pt x="1151" y="18352"/>
                  <a:pt x="658" y="19231"/>
                </a:cubicBezTo>
                <a:cubicBezTo>
                  <a:pt x="1" y="20403"/>
                  <a:pt x="316" y="21856"/>
                  <a:pt x="1341" y="22660"/>
                </a:cubicBezTo>
                <a:cubicBezTo>
                  <a:pt x="1449" y="22744"/>
                  <a:pt x="1565" y="22822"/>
                  <a:pt x="1689" y="22892"/>
                </a:cubicBezTo>
                <a:cubicBezTo>
                  <a:pt x="7338" y="26059"/>
                  <a:pt x="13362" y="27634"/>
                  <a:pt x="19916" y="27634"/>
                </a:cubicBezTo>
                <a:cubicBezTo>
                  <a:pt x="23331" y="27634"/>
                  <a:pt x="26891" y="27206"/>
                  <a:pt x="30616" y="26354"/>
                </a:cubicBezTo>
                <a:cubicBezTo>
                  <a:pt x="39873" y="24235"/>
                  <a:pt x="48695" y="19896"/>
                  <a:pt x="57225" y="15701"/>
                </a:cubicBezTo>
                <a:lnTo>
                  <a:pt x="57576" y="15530"/>
                </a:lnTo>
                <a:cubicBezTo>
                  <a:pt x="71448" y="8708"/>
                  <a:pt x="83406" y="5373"/>
                  <a:pt x="95141" y="5373"/>
                </a:cubicBezTo>
                <a:cubicBezTo>
                  <a:pt x="103197" y="5373"/>
                  <a:pt x="111146" y="6944"/>
                  <a:pt x="119538" y="10039"/>
                </a:cubicBezTo>
                <a:cubicBezTo>
                  <a:pt x="123192" y="11387"/>
                  <a:pt x="126894" y="13003"/>
                  <a:pt x="130539" y="14843"/>
                </a:cubicBezTo>
                <a:cubicBezTo>
                  <a:pt x="136116" y="17656"/>
                  <a:pt x="141842" y="21096"/>
                  <a:pt x="147558" y="25064"/>
                </a:cubicBezTo>
                <a:cubicBezTo>
                  <a:pt x="148026" y="25389"/>
                  <a:pt x="148560" y="25544"/>
                  <a:pt x="149089" y="25544"/>
                </a:cubicBezTo>
                <a:cubicBezTo>
                  <a:pt x="149941" y="25544"/>
                  <a:pt x="150778" y="25141"/>
                  <a:pt x="151301" y="24388"/>
                </a:cubicBezTo>
                <a:cubicBezTo>
                  <a:pt x="152148" y="23169"/>
                  <a:pt x="151843" y="21492"/>
                  <a:pt x="150625" y="20647"/>
                </a:cubicBezTo>
                <a:cubicBezTo>
                  <a:pt x="144704" y="16535"/>
                  <a:pt x="138761" y="12968"/>
                  <a:pt x="132962" y="10041"/>
                </a:cubicBezTo>
                <a:cubicBezTo>
                  <a:pt x="129134" y="8111"/>
                  <a:pt x="125244" y="6412"/>
                  <a:pt x="121399" y="4993"/>
                </a:cubicBezTo>
                <a:cubicBezTo>
                  <a:pt x="112336" y="1651"/>
                  <a:pt x="103633" y="1"/>
                  <a:pt x="94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6"/>
          <p:cNvSpPr/>
          <p:nvPr/>
        </p:nvSpPr>
        <p:spPr>
          <a:xfrm>
            <a:off x="-658186" y="-800098"/>
            <a:ext cx="4427456" cy="1211205"/>
          </a:xfrm>
          <a:custGeom>
            <a:rect b="b" l="l" r="r" t="t"/>
            <a:pathLst>
              <a:path extrusionOk="0" h="36882" w="134819">
                <a:moveTo>
                  <a:pt x="131925" y="1"/>
                </a:moveTo>
                <a:cubicBezTo>
                  <a:pt x="131775" y="1"/>
                  <a:pt x="131623" y="13"/>
                  <a:pt x="131471" y="39"/>
                </a:cubicBezTo>
                <a:cubicBezTo>
                  <a:pt x="120389" y="1915"/>
                  <a:pt x="109431" y="6028"/>
                  <a:pt x="99782" y="11935"/>
                </a:cubicBezTo>
                <a:cubicBezTo>
                  <a:pt x="97426" y="13378"/>
                  <a:pt x="95103" y="14904"/>
                  <a:pt x="92856" y="16380"/>
                </a:cubicBezTo>
                <a:cubicBezTo>
                  <a:pt x="86221" y="20739"/>
                  <a:pt x="79952" y="24856"/>
                  <a:pt x="72594" y="27214"/>
                </a:cubicBezTo>
                <a:cubicBezTo>
                  <a:pt x="64210" y="29901"/>
                  <a:pt x="54544" y="31512"/>
                  <a:pt x="44833" y="31512"/>
                </a:cubicBezTo>
                <a:cubicBezTo>
                  <a:pt x="30158" y="31512"/>
                  <a:pt x="15380" y="27833"/>
                  <a:pt x="4765" y="18629"/>
                </a:cubicBezTo>
                <a:cubicBezTo>
                  <a:pt x="4257" y="18189"/>
                  <a:pt x="3629" y="17972"/>
                  <a:pt x="3005" y="17972"/>
                </a:cubicBezTo>
                <a:cubicBezTo>
                  <a:pt x="2253" y="17972"/>
                  <a:pt x="1504" y="18286"/>
                  <a:pt x="972" y="18900"/>
                </a:cubicBezTo>
                <a:cubicBezTo>
                  <a:pt x="0" y="20022"/>
                  <a:pt x="120" y="21720"/>
                  <a:pt x="1243" y="22693"/>
                </a:cubicBezTo>
                <a:cubicBezTo>
                  <a:pt x="10150" y="30416"/>
                  <a:pt x="22397" y="35195"/>
                  <a:pt x="36662" y="36510"/>
                </a:cubicBezTo>
                <a:cubicBezTo>
                  <a:pt x="39356" y="36758"/>
                  <a:pt x="42100" y="36881"/>
                  <a:pt x="44870" y="36881"/>
                </a:cubicBezTo>
                <a:cubicBezTo>
                  <a:pt x="54734" y="36881"/>
                  <a:pt x="64913" y="35322"/>
                  <a:pt x="74236" y="32335"/>
                </a:cubicBezTo>
                <a:cubicBezTo>
                  <a:pt x="82292" y="29752"/>
                  <a:pt x="89163" y="25240"/>
                  <a:pt x="95808" y="20875"/>
                </a:cubicBezTo>
                <a:cubicBezTo>
                  <a:pt x="98020" y="19422"/>
                  <a:pt x="100307" y="17920"/>
                  <a:pt x="102591" y="16521"/>
                </a:cubicBezTo>
                <a:cubicBezTo>
                  <a:pt x="111659" y="10970"/>
                  <a:pt x="121956" y="7103"/>
                  <a:pt x="132369" y="5341"/>
                </a:cubicBezTo>
                <a:cubicBezTo>
                  <a:pt x="133833" y="5093"/>
                  <a:pt x="134819" y="3705"/>
                  <a:pt x="134571" y="2241"/>
                </a:cubicBezTo>
                <a:cubicBezTo>
                  <a:pt x="134349" y="929"/>
                  <a:pt x="133212" y="1"/>
                  <a:pt x="131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6"/>
          <p:cNvSpPr/>
          <p:nvPr/>
        </p:nvSpPr>
        <p:spPr>
          <a:xfrm rot="10017047">
            <a:off x="9832473" y="6455814"/>
            <a:ext cx="1502259" cy="1196611"/>
          </a:xfrm>
          <a:custGeom>
            <a:rect b="b" l="l" r="r" t="t"/>
            <a:pathLst>
              <a:path extrusionOk="0" h="36437" w="45744">
                <a:moveTo>
                  <a:pt x="42679" y="1"/>
                </a:moveTo>
                <a:cubicBezTo>
                  <a:pt x="41783" y="1"/>
                  <a:pt x="40908" y="448"/>
                  <a:pt x="40398" y="1262"/>
                </a:cubicBezTo>
                <a:cubicBezTo>
                  <a:pt x="31820" y="14961"/>
                  <a:pt x="21970" y="22339"/>
                  <a:pt x="15218" y="26115"/>
                </a:cubicBezTo>
                <a:cubicBezTo>
                  <a:pt x="7926" y="30194"/>
                  <a:pt x="2568" y="31074"/>
                  <a:pt x="2475" y="31089"/>
                </a:cubicBezTo>
                <a:cubicBezTo>
                  <a:pt x="1010" y="31312"/>
                  <a:pt x="1" y="32679"/>
                  <a:pt x="220" y="34145"/>
                </a:cubicBezTo>
                <a:cubicBezTo>
                  <a:pt x="420" y="35479"/>
                  <a:pt x="1567" y="36437"/>
                  <a:pt x="2876" y="36437"/>
                </a:cubicBezTo>
                <a:cubicBezTo>
                  <a:pt x="3009" y="36437"/>
                  <a:pt x="3143" y="36427"/>
                  <a:pt x="3278" y="36407"/>
                </a:cubicBezTo>
                <a:cubicBezTo>
                  <a:pt x="3527" y="36370"/>
                  <a:pt x="9463" y="35443"/>
                  <a:pt x="17576" y="30958"/>
                </a:cubicBezTo>
                <a:cubicBezTo>
                  <a:pt x="22283" y="28354"/>
                  <a:pt x="26790" y="25072"/>
                  <a:pt x="30969" y="21199"/>
                </a:cubicBezTo>
                <a:cubicBezTo>
                  <a:pt x="36168" y="16383"/>
                  <a:pt x="40874" y="10636"/>
                  <a:pt x="44955" y="4117"/>
                </a:cubicBezTo>
                <a:cubicBezTo>
                  <a:pt x="45744" y="2858"/>
                  <a:pt x="45362" y="1199"/>
                  <a:pt x="44103" y="411"/>
                </a:cubicBezTo>
                <a:cubicBezTo>
                  <a:pt x="43659" y="133"/>
                  <a:pt x="43166" y="1"/>
                  <a:pt x="4267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6"/>
          <p:cNvSpPr/>
          <p:nvPr/>
        </p:nvSpPr>
        <p:spPr>
          <a:xfrm>
            <a:off x="8199150" y="7139450"/>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a:off x="2329560" y="234940"/>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6"/>
          <p:cNvSpPr/>
          <p:nvPr/>
        </p:nvSpPr>
        <p:spPr>
          <a:xfrm>
            <a:off x="126475" y="685800"/>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6"/>
          <p:cNvSpPr/>
          <p:nvPr/>
        </p:nvSpPr>
        <p:spPr>
          <a:xfrm>
            <a:off x="10168122" y="6354402"/>
            <a:ext cx="276675" cy="276675"/>
          </a:xfrm>
          <a:custGeom>
            <a:rect b="b" l="l" r="r" t="t"/>
            <a:pathLst>
              <a:path extrusionOk="0" h="6464" w="6464">
                <a:moveTo>
                  <a:pt x="3232" y="1"/>
                </a:moveTo>
                <a:cubicBezTo>
                  <a:pt x="2862" y="1"/>
                  <a:pt x="2563" y="300"/>
                  <a:pt x="2563" y="669"/>
                </a:cubicBezTo>
                <a:lnTo>
                  <a:pt x="2563" y="2564"/>
                </a:lnTo>
                <a:lnTo>
                  <a:pt x="669" y="2564"/>
                </a:lnTo>
                <a:cubicBezTo>
                  <a:pt x="300" y="2564"/>
                  <a:pt x="0" y="2863"/>
                  <a:pt x="0" y="3232"/>
                </a:cubicBezTo>
                <a:cubicBezTo>
                  <a:pt x="0" y="3602"/>
                  <a:pt x="300" y="3901"/>
                  <a:pt x="669" y="3901"/>
                </a:cubicBezTo>
                <a:lnTo>
                  <a:pt x="2563" y="3901"/>
                </a:lnTo>
                <a:lnTo>
                  <a:pt x="2563" y="5795"/>
                </a:lnTo>
                <a:cubicBezTo>
                  <a:pt x="2563" y="6165"/>
                  <a:pt x="2862" y="6464"/>
                  <a:pt x="3232" y="6464"/>
                </a:cubicBezTo>
                <a:cubicBezTo>
                  <a:pt x="3601" y="6464"/>
                  <a:pt x="3900" y="6165"/>
                  <a:pt x="3900" y="5795"/>
                </a:cubicBezTo>
                <a:lnTo>
                  <a:pt x="3900" y="3901"/>
                </a:lnTo>
                <a:lnTo>
                  <a:pt x="5795" y="3901"/>
                </a:lnTo>
                <a:cubicBezTo>
                  <a:pt x="6164" y="3901"/>
                  <a:pt x="6463" y="3602"/>
                  <a:pt x="6463" y="3232"/>
                </a:cubicBezTo>
                <a:cubicBezTo>
                  <a:pt x="6463" y="2863"/>
                  <a:pt x="6164" y="2564"/>
                  <a:pt x="5795" y="2564"/>
                </a:cubicBezTo>
                <a:lnTo>
                  <a:pt x="3900" y="2564"/>
                </a:lnTo>
                <a:lnTo>
                  <a:pt x="3900" y="669"/>
                </a:lnTo>
                <a:cubicBezTo>
                  <a:pt x="3900" y="300"/>
                  <a:pt x="3601" y="1"/>
                  <a:pt x="32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6"/>
          <p:cNvSpPr/>
          <p:nvPr/>
        </p:nvSpPr>
        <p:spPr>
          <a:xfrm>
            <a:off x="2830775" y="117750"/>
            <a:ext cx="208222" cy="208222"/>
          </a:xfrm>
          <a:custGeom>
            <a:rect b="b" l="l" r="r" t="t"/>
            <a:pathLst>
              <a:path extrusionOk="0" h="4865" w="4865">
                <a:moveTo>
                  <a:pt x="2433" y="1106"/>
                </a:moveTo>
                <a:cubicBezTo>
                  <a:pt x="3163" y="1106"/>
                  <a:pt x="3759" y="1702"/>
                  <a:pt x="3759" y="2433"/>
                </a:cubicBezTo>
                <a:cubicBezTo>
                  <a:pt x="3759" y="3165"/>
                  <a:pt x="3163" y="3759"/>
                  <a:pt x="2433" y="3759"/>
                </a:cubicBezTo>
                <a:cubicBezTo>
                  <a:pt x="1701" y="3759"/>
                  <a:pt x="1106" y="3165"/>
                  <a:pt x="1106" y="2433"/>
                </a:cubicBezTo>
                <a:cubicBezTo>
                  <a:pt x="1106" y="1702"/>
                  <a:pt x="1701" y="1106"/>
                  <a:pt x="2433" y="1106"/>
                </a:cubicBezTo>
                <a:close/>
                <a:moveTo>
                  <a:pt x="2433" y="0"/>
                </a:moveTo>
                <a:cubicBezTo>
                  <a:pt x="1091" y="0"/>
                  <a:pt x="0" y="1092"/>
                  <a:pt x="0" y="2433"/>
                </a:cubicBezTo>
                <a:cubicBezTo>
                  <a:pt x="0" y="3774"/>
                  <a:pt x="1091" y="4865"/>
                  <a:pt x="2433" y="4865"/>
                </a:cubicBezTo>
                <a:cubicBezTo>
                  <a:pt x="3773" y="4865"/>
                  <a:pt x="4865" y="3774"/>
                  <a:pt x="4865" y="2433"/>
                </a:cubicBezTo>
                <a:cubicBezTo>
                  <a:pt x="4865" y="1092"/>
                  <a:pt x="3773" y="0"/>
                  <a:pt x="243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8" name="Shape 48"/>
        <p:cNvGrpSpPr/>
        <p:nvPr/>
      </p:nvGrpSpPr>
      <p:grpSpPr>
        <a:xfrm>
          <a:off x="0" y="0"/>
          <a:ext cx="0" cy="0"/>
          <a:chOff x="0" y="0"/>
          <a:chExt cx="0" cy="0"/>
        </a:xfrm>
      </p:grpSpPr>
      <p:sp>
        <p:nvSpPr>
          <p:cNvPr id="49" name="Google Shape;49;p7"/>
          <p:cNvSpPr txBox="1"/>
          <p:nvPr>
            <p:ph idx="1" type="body"/>
          </p:nvPr>
        </p:nvSpPr>
        <p:spPr>
          <a:xfrm>
            <a:off x="364468" y="2042457"/>
            <a:ext cx="3283500" cy="4673100"/>
          </a:xfrm>
          <a:prstGeom prst="rect">
            <a:avLst/>
          </a:prstGeom>
        </p:spPr>
        <p:txBody>
          <a:bodyPr anchorCtr="0" anchor="t" bIns="116050" lIns="116050" spcFirstLastPara="1" rIns="116050" wrap="square" tIns="116050">
            <a:noAutofit/>
          </a:bodyPr>
          <a:lstStyle>
            <a:lvl1pPr indent="-323850" lvl="0" marL="457200">
              <a:spcBef>
                <a:spcPts val="0"/>
              </a:spcBef>
              <a:spcAft>
                <a:spcPts val="0"/>
              </a:spcAft>
              <a:buSzPts val="1500"/>
              <a:buChar char="●"/>
              <a:defRPr sz="1500"/>
            </a:lvl1pPr>
            <a:lvl2pPr indent="-323850" lvl="1" marL="914400">
              <a:spcBef>
                <a:spcPts val="0"/>
              </a:spcBef>
              <a:spcAft>
                <a:spcPts val="0"/>
              </a:spcAft>
              <a:buSzPts val="1500"/>
              <a:buChar char="○"/>
              <a:defRPr sz="1500"/>
            </a:lvl2pPr>
            <a:lvl3pPr indent="-323850" lvl="2" marL="1371600">
              <a:spcBef>
                <a:spcPts val="0"/>
              </a:spcBef>
              <a:spcAft>
                <a:spcPts val="0"/>
              </a:spcAft>
              <a:buSzPts val="1500"/>
              <a:buChar char="■"/>
              <a:defRPr sz="1500"/>
            </a:lvl3pPr>
            <a:lvl4pPr indent="-323850" lvl="3" marL="1828800">
              <a:spcBef>
                <a:spcPts val="0"/>
              </a:spcBef>
              <a:spcAft>
                <a:spcPts val="0"/>
              </a:spcAft>
              <a:buSzPts val="1500"/>
              <a:buChar char="●"/>
              <a:defRPr sz="1500"/>
            </a:lvl4pPr>
            <a:lvl5pPr indent="-323850" lvl="4" marL="2286000">
              <a:spcBef>
                <a:spcPts val="0"/>
              </a:spcBef>
              <a:spcAft>
                <a:spcPts val="0"/>
              </a:spcAft>
              <a:buSzPts val="1500"/>
              <a:buChar char="○"/>
              <a:defRPr sz="1500"/>
            </a:lvl5pPr>
            <a:lvl6pPr indent="-323850" lvl="5" marL="2743200">
              <a:spcBef>
                <a:spcPts val="0"/>
              </a:spcBef>
              <a:spcAft>
                <a:spcPts val="0"/>
              </a:spcAft>
              <a:buSzPts val="1500"/>
              <a:buChar char="■"/>
              <a:defRPr sz="1500"/>
            </a:lvl6pPr>
            <a:lvl7pPr indent="-323850" lvl="6" marL="3200400">
              <a:spcBef>
                <a:spcPts val="0"/>
              </a:spcBef>
              <a:spcAft>
                <a:spcPts val="0"/>
              </a:spcAft>
              <a:buSzPts val="1500"/>
              <a:buChar char="●"/>
              <a:defRPr sz="1500"/>
            </a:lvl7pPr>
            <a:lvl8pPr indent="-323850" lvl="7" marL="3657600">
              <a:spcBef>
                <a:spcPts val="0"/>
              </a:spcBef>
              <a:spcAft>
                <a:spcPts val="0"/>
              </a:spcAft>
              <a:buSzPts val="1500"/>
              <a:buChar char="○"/>
              <a:defRPr sz="1500"/>
            </a:lvl8pPr>
            <a:lvl9pPr indent="-323850" lvl="8" marL="4114800">
              <a:spcBef>
                <a:spcPts val="0"/>
              </a:spcBef>
              <a:spcAft>
                <a:spcPts val="0"/>
              </a:spcAft>
              <a:buSzPts val="1500"/>
              <a:buChar char="■"/>
              <a:defRPr sz="1500"/>
            </a:lvl9pPr>
          </a:lstStyle>
          <a:p/>
        </p:txBody>
      </p:sp>
      <p:sp>
        <p:nvSpPr>
          <p:cNvPr id="50" name="Google Shape;50;p7"/>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1" name="Shape 51"/>
        <p:cNvGrpSpPr/>
        <p:nvPr/>
      </p:nvGrpSpPr>
      <p:grpSpPr>
        <a:xfrm>
          <a:off x="0" y="0"/>
          <a:ext cx="0" cy="0"/>
          <a:chOff x="0" y="0"/>
          <a:chExt cx="0" cy="0"/>
        </a:xfrm>
      </p:grpSpPr>
      <p:sp>
        <p:nvSpPr>
          <p:cNvPr id="52" name="Google Shape;52;p8"/>
          <p:cNvSpPr txBox="1"/>
          <p:nvPr>
            <p:ph type="title"/>
          </p:nvPr>
        </p:nvSpPr>
        <p:spPr>
          <a:xfrm>
            <a:off x="573245" y="661638"/>
            <a:ext cx="7445700" cy="6012600"/>
          </a:xfrm>
          <a:prstGeom prst="rect">
            <a:avLst/>
          </a:prstGeom>
        </p:spPr>
        <p:txBody>
          <a:bodyPr anchorCtr="0" anchor="ctr" bIns="116050" lIns="116050" spcFirstLastPara="1" rIns="116050" wrap="square" tIns="116050">
            <a:noAutofit/>
          </a:bodyPr>
          <a:lstStyle>
            <a:lvl1pPr lvl="0">
              <a:spcBef>
                <a:spcPts val="0"/>
              </a:spcBef>
              <a:spcAft>
                <a:spcPts val="0"/>
              </a:spcAft>
              <a:buSzPts val="6100"/>
              <a:buNone/>
              <a:defRPr sz="6100"/>
            </a:lvl1pPr>
            <a:lvl2pPr lvl="1">
              <a:spcBef>
                <a:spcPts val="0"/>
              </a:spcBef>
              <a:spcAft>
                <a:spcPts val="0"/>
              </a:spcAft>
              <a:buSzPts val="6100"/>
              <a:buNone/>
              <a:defRPr sz="6100"/>
            </a:lvl2pPr>
            <a:lvl3pPr lvl="2">
              <a:spcBef>
                <a:spcPts val="0"/>
              </a:spcBef>
              <a:spcAft>
                <a:spcPts val="0"/>
              </a:spcAft>
              <a:buSzPts val="6100"/>
              <a:buNone/>
              <a:defRPr sz="6100"/>
            </a:lvl3pPr>
            <a:lvl4pPr lvl="3">
              <a:spcBef>
                <a:spcPts val="0"/>
              </a:spcBef>
              <a:spcAft>
                <a:spcPts val="0"/>
              </a:spcAft>
              <a:buSzPts val="6100"/>
              <a:buNone/>
              <a:defRPr sz="6100"/>
            </a:lvl4pPr>
            <a:lvl5pPr lvl="4">
              <a:spcBef>
                <a:spcPts val="0"/>
              </a:spcBef>
              <a:spcAft>
                <a:spcPts val="0"/>
              </a:spcAft>
              <a:buSzPts val="6100"/>
              <a:buNone/>
              <a:defRPr sz="6100"/>
            </a:lvl5pPr>
            <a:lvl6pPr lvl="5">
              <a:spcBef>
                <a:spcPts val="0"/>
              </a:spcBef>
              <a:spcAft>
                <a:spcPts val="0"/>
              </a:spcAft>
              <a:buSzPts val="6100"/>
              <a:buNone/>
              <a:defRPr sz="6100"/>
            </a:lvl6pPr>
            <a:lvl7pPr lvl="6">
              <a:spcBef>
                <a:spcPts val="0"/>
              </a:spcBef>
              <a:spcAft>
                <a:spcPts val="0"/>
              </a:spcAft>
              <a:buSzPts val="6100"/>
              <a:buNone/>
              <a:defRPr sz="6100"/>
            </a:lvl7pPr>
            <a:lvl8pPr lvl="7">
              <a:spcBef>
                <a:spcPts val="0"/>
              </a:spcBef>
              <a:spcAft>
                <a:spcPts val="0"/>
              </a:spcAft>
              <a:buSzPts val="6100"/>
              <a:buNone/>
              <a:defRPr sz="6100"/>
            </a:lvl8pPr>
            <a:lvl9pPr lvl="8">
              <a:spcBef>
                <a:spcPts val="0"/>
              </a:spcBef>
              <a:spcAft>
                <a:spcPts val="0"/>
              </a:spcAft>
              <a:buSzPts val="6100"/>
              <a:buNone/>
              <a:defRPr sz="61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3" name="Shape 53"/>
        <p:cNvGrpSpPr/>
        <p:nvPr/>
      </p:nvGrpSpPr>
      <p:grpSpPr>
        <a:xfrm>
          <a:off x="0" y="0"/>
          <a:ext cx="0" cy="0"/>
          <a:chOff x="0" y="0"/>
          <a:chExt cx="0" cy="0"/>
        </a:xfrm>
      </p:grpSpPr>
      <p:sp>
        <p:nvSpPr>
          <p:cNvPr id="54" name="Google Shape;54;p9"/>
          <p:cNvSpPr txBox="1"/>
          <p:nvPr>
            <p:ph type="title"/>
          </p:nvPr>
        </p:nvSpPr>
        <p:spPr>
          <a:xfrm>
            <a:off x="310447" y="1812541"/>
            <a:ext cx="4730100" cy="2178600"/>
          </a:xfrm>
          <a:prstGeom prst="rect">
            <a:avLst/>
          </a:prstGeom>
        </p:spPr>
        <p:txBody>
          <a:bodyPr anchorCtr="0" anchor="b" bIns="116050" lIns="116050" spcFirstLastPara="1" rIns="116050" wrap="square" tIns="116050">
            <a:noAutofit/>
          </a:bodyPr>
          <a:lstStyle>
            <a:lvl1pPr lvl="0" algn="ctr">
              <a:spcBef>
                <a:spcPts val="0"/>
              </a:spcBef>
              <a:spcAft>
                <a:spcPts val="0"/>
              </a:spcAft>
              <a:buSzPts val="5300"/>
              <a:buNone/>
              <a:defRPr sz="5300"/>
            </a:lvl1pPr>
            <a:lvl2pPr lvl="1" algn="ctr">
              <a:spcBef>
                <a:spcPts val="0"/>
              </a:spcBef>
              <a:spcAft>
                <a:spcPts val="0"/>
              </a:spcAft>
              <a:buSzPts val="5300"/>
              <a:buNone/>
              <a:defRPr sz="5300"/>
            </a:lvl2pPr>
            <a:lvl3pPr lvl="2" algn="ctr">
              <a:spcBef>
                <a:spcPts val="0"/>
              </a:spcBef>
              <a:spcAft>
                <a:spcPts val="0"/>
              </a:spcAft>
              <a:buSzPts val="5300"/>
              <a:buNone/>
              <a:defRPr sz="5300"/>
            </a:lvl3pPr>
            <a:lvl4pPr lvl="3" algn="ctr">
              <a:spcBef>
                <a:spcPts val="0"/>
              </a:spcBef>
              <a:spcAft>
                <a:spcPts val="0"/>
              </a:spcAft>
              <a:buSzPts val="5300"/>
              <a:buNone/>
              <a:defRPr sz="5300"/>
            </a:lvl4pPr>
            <a:lvl5pPr lvl="4" algn="ctr">
              <a:spcBef>
                <a:spcPts val="0"/>
              </a:spcBef>
              <a:spcAft>
                <a:spcPts val="0"/>
              </a:spcAft>
              <a:buSzPts val="5300"/>
              <a:buNone/>
              <a:defRPr sz="5300"/>
            </a:lvl5pPr>
            <a:lvl6pPr lvl="5" algn="ctr">
              <a:spcBef>
                <a:spcPts val="0"/>
              </a:spcBef>
              <a:spcAft>
                <a:spcPts val="0"/>
              </a:spcAft>
              <a:buSzPts val="5300"/>
              <a:buNone/>
              <a:defRPr sz="5300"/>
            </a:lvl6pPr>
            <a:lvl7pPr lvl="6" algn="ctr">
              <a:spcBef>
                <a:spcPts val="0"/>
              </a:spcBef>
              <a:spcAft>
                <a:spcPts val="0"/>
              </a:spcAft>
              <a:buSzPts val="5300"/>
              <a:buNone/>
              <a:defRPr sz="5300"/>
            </a:lvl7pPr>
            <a:lvl8pPr lvl="7" algn="ctr">
              <a:spcBef>
                <a:spcPts val="0"/>
              </a:spcBef>
              <a:spcAft>
                <a:spcPts val="0"/>
              </a:spcAft>
              <a:buSzPts val="5300"/>
              <a:buNone/>
              <a:defRPr sz="5300"/>
            </a:lvl8pPr>
            <a:lvl9pPr lvl="8" algn="ctr">
              <a:spcBef>
                <a:spcPts val="0"/>
              </a:spcBef>
              <a:spcAft>
                <a:spcPts val="0"/>
              </a:spcAft>
              <a:buSzPts val="5300"/>
              <a:buNone/>
              <a:defRPr sz="5300"/>
            </a:lvl9pPr>
          </a:lstStyle>
          <a:p/>
        </p:txBody>
      </p:sp>
      <p:sp>
        <p:nvSpPr>
          <p:cNvPr id="55" name="Google Shape;55;p9"/>
          <p:cNvSpPr txBox="1"/>
          <p:nvPr>
            <p:ph idx="1" type="subTitle"/>
          </p:nvPr>
        </p:nvSpPr>
        <p:spPr>
          <a:xfrm>
            <a:off x="310447" y="4120005"/>
            <a:ext cx="4730100" cy="1815300"/>
          </a:xfrm>
          <a:prstGeom prst="rect">
            <a:avLst/>
          </a:prstGeom>
        </p:spPr>
        <p:txBody>
          <a:bodyPr anchorCtr="0" anchor="t" bIns="116050" lIns="116050" spcFirstLastPara="1" rIns="116050" wrap="square" tIns="116050">
            <a:noAutofit/>
          </a:bodyPr>
          <a:lstStyle>
            <a:lvl1pPr lvl="0" algn="ctr">
              <a:lnSpc>
                <a:spcPct val="100000"/>
              </a:lnSpc>
              <a:spcBef>
                <a:spcPts val="0"/>
              </a:spcBef>
              <a:spcAft>
                <a:spcPts val="0"/>
              </a:spcAft>
              <a:buSzPts val="2700"/>
              <a:buNone/>
              <a:defRPr sz="2700"/>
            </a:lvl1pPr>
            <a:lvl2pPr lvl="1" algn="ctr">
              <a:lnSpc>
                <a:spcPct val="100000"/>
              </a:lnSpc>
              <a:spcBef>
                <a:spcPts val="0"/>
              </a:spcBef>
              <a:spcAft>
                <a:spcPts val="0"/>
              </a:spcAft>
              <a:buSzPts val="2700"/>
              <a:buNone/>
              <a:defRPr sz="2700"/>
            </a:lvl2pPr>
            <a:lvl3pPr lvl="2" algn="ctr">
              <a:lnSpc>
                <a:spcPct val="100000"/>
              </a:lnSpc>
              <a:spcBef>
                <a:spcPts val="0"/>
              </a:spcBef>
              <a:spcAft>
                <a:spcPts val="0"/>
              </a:spcAft>
              <a:buSzPts val="2700"/>
              <a:buNone/>
              <a:defRPr sz="2700"/>
            </a:lvl3pPr>
            <a:lvl4pPr lvl="3" algn="ctr">
              <a:lnSpc>
                <a:spcPct val="100000"/>
              </a:lnSpc>
              <a:spcBef>
                <a:spcPts val="0"/>
              </a:spcBef>
              <a:spcAft>
                <a:spcPts val="0"/>
              </a:spcAft>
              <a:buSzPts val="2700"/>
              <a:buNone/>
              <a:defRPr sz="2700"/>
            </a:lvl4pPr>
            <a:lvl5pPr lvl="4" algn="ctr">
              <a:lnSpc>
                <a:spcPct val="100000"/>
              </a:lnSpc>
              <a:spcBef>
                <a:spcPts val="0"/>
              </a:spcBef>
              <a:spcAft>
                <a:spcPts val="0"/>
              </a:spcAft>
              <a:buSzPts val="2700"/>
              <a:buNone/>
              <a:defRPr sz="2700"/>
            </a:lvl5pPr>
            <a:lvl6pPr lvl="5" algn="ctr">
              <a:lnSpc>
                <a:spcPct val="100000"/>
              </a:lnSpc>
              <a:spcBef>
                <a:spcPts val="0"/>
              </a:spcBef>
              <a:spcAft>
                <a:spcPts val="0"/>
              </a:spcAft>
              <a:buSzPts val="2700"/>
              <a:buNone/>
              <a:defRPr sz="2700"/>
            </a:lvl6pPr>
            <a:lvl7pPr lvl="6" algn="ctr">
              <a:lnSpc>
                <a:spcPct val="100000"/>
              </a:lnSpc>
              <a:spcBef>
                <a:spcPts val="0"/>
              </a:spcBef>
              <a:spcAft>
                <a:spcPts val="0"/>
              </a:spcAft>
              <a:buSzPts val="2700"/>
              <a:buNone/>
              <a:defRPr sz="2700"/>
            </a:lvl7pPr>
            <a:lvl8pPr lvl="7" algn="ctr">
              <a:lnSpc>
                <a:spcPct val="100000"/>
              </a:lnSpc>
              <a:spcBef>
                <a:spcPts val="0"/>
              </a:spcBef>
              <a:spcAft>
                <a:spcPts val="0"/>
              </a:spcAft>
              <a:buSzPts val="2700"/>
              <a:buNone/>
              <a:defRPr sz="2700"/>
            </a:lvl8pPr>
            <a:lvl9pPr lvl="8" algn="ctr">
              <a:lnSpc>
                <a:spcPct val="100000"/>
              </a:lnSpc>
              <a:spcBef>
                <a:spcPts val="0"/>
              </a:spcBef>
              <a:spcAft>
                <a:spcPts val="0"/>
              </a:spcAft>
              <a:buSzPts val="2700"/>
              <a:buNone/>
              <a:defRPr sz="2700"/>
            </a:lvl9pPr>
          </a:lstStyle>
          <a:p/>
        </p:txBody>
      </p:sp>
      <p:sp>
        <p:nvSpPr>
          <p:cNvPr id="56" name="Google Shape;56;p9"/>
          <p:cNvSpPr txBox="1"/>
          <p:nvPr>
            <p:ph idx="2" type="body"/>
          </p:nvPr>
        </p:nvSpPr>
        <p:spPr>
          <a:xfrm>
            <a:off x="5775715" y="1064257"/>
            <a:ext cx="4486500" cy="5431200"/>
          </a:xfrm>
          <a:prstGeom prst="rect">
            <a:avLst/>
          </a:prstGeom>
        </p:spPr>
        <p:txBody>
          <a:bodyPr anchorCtr="0" anchor="ctr" bIns="116050" lIns="116050" spcFirstLastPara="1" rIns="116050" wrap="square" tIns="116050">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7" name="Shape 57"/>
        <p:cNvGrpSpPr/>
        <p:nvPr/>
      </p:nvGrpSpPr>
      <p:grpSpPr>
        <a:xfrm>
          <a:off x="0" y="0"/>
          <a:ext cx="0" cy="0"/>
          <a:chOff x="0" y="0"/>
          <a:chExt cx="0" cy="0"/>
        </a:xfrm>
      </p:grpSpPr>
      <p:sp>
        <p:nvSpPr>
          <p:cNvPr id="58" name="Google Shape;58;p10"/>
          <p:cNvSpPr txBox="1"/>
          <p:nvPr>
            <p:ph idx="1" type="body"/>
          </p:nvPr>
        </p:nvSpPr>
        <p:spPr>
          <a:xfrm>
            <a:off x="364468" y="6218168"/>
            <a:ext cx="7014300" cy="889500"/>
          </a:xfrm>
          <a:prstGeom prst="rect">
            <a:avLst/>
          </a:prstGeom>
        </p:spPr>
        <p:txBody>
          <a:bodyPr anchorCtr="0" anchor="ctr" bIns="116050" lIns="116050" spcFirstLastPara="1" rIns="116050" wrap="square" tIns="116050">
            <a:noAutofit/>
          </a:bodyPr>
          <a:lstStyle>
            <a:lvl1pPr indent="-228600" lvl="0" marL="457200">
              <a:lnSpc>
                <a:spcPct val="100000"/>
              </a:lnSpc>
              <a:spcBef>
                <a:spcPts val="0"/>
              </a:spcBef>
              <a:spcAft>
                <a:spcPts val="0"/>
              </a:spcAft>
              <a:buSzPts val="1600"/>
              <a:buNone/>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slideLayout" Target="../slideLayouts/slideLayout19.xml"/><Relationship Id="rId3" Type="http://schemas.openxmlformats.org/officeDocument/2006/relationships/slideLayout" Target="../slideLayouts/slideLayout20.xml"/><Relationship Id="rId4" Type="http://schemas.openxmlformats.org/officeDocument/2006/relationships/slideLayout" Target="../slideLayouts/slideLayout21.xml"/><Relationship Id="rId5"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512075" y="685800"/>
            <a:ext cx="9656100" cy="810000"/>
          </a:xfrm>
          <a:prstGeom prst="rect">
            <a:avLst/>
          </a:prstGeom>
          <a:noFill/>
          <a:ln>
            <a:noFill/>
          </a:ln>
        </p:spPr>
        <p:txBody>
          <a:bodyPr anchorCtr="0" anchor="t" bIns="116050" lIns="116050" spcFirstLastPara="1" rIns="116050" wrap="square" tIns="116050">
            <a:noAutofit/>
          </a:bodyPr>
          <a:lstStyle>
            <a:lvl1pPr lvl="0">
              <a:spcBef>
                <a:spcPts val="0"/>
              </a:spcBef>
              <a:spcAft>
                <a:spcPts val="0"/>
              </a:spcAft>
              <a:buClr>
                <a:schemeClr val="dk1"/>
              </a:buClr>
              <a:buSzPts val="3600"/>
              <a:buFont typeface="Quicksand"/>
              <a:buNone/>
              <a:defRPr b="1" sz="3600">
                <a:solidFill>
                  <a:schemeClr val="dk1"/>
                </a:solidFill>
                <a:latin typeface="Quicksand"/>
                <a:ea typeface="Quicksand"/>
                <a:cs typeface="Quicksand"/>
                <a:sym typeface="Quicksand"/>
              </a:defRPr>
            </a:lvl1pPr>
            <a:lvl2pPr lvl="1">
              <a:spcBef>
                <a:spcPts val="0"/>
              </a:spcBef>
              <a:spcAft>
                <a:spcPts val="0"/>
              </a:spcAft>
              <a:buClr>
                <a:schemeClr val="dk1"/>
              </a:buClr>
              <a:buSzPts val="3600"/>
              <a:buFont typeface="Quicksand"/>
              <a:buNone/>
              <a:defRPr b="1" sz="3600">
                <a:solidFill>
                  <a:schemeClr val="dk1"/>
                </a:solidFill>
                <a:latin typeface="Quicksand"/>
                <a:ea typeface="Quicksand"/>
                <a:cs typeface="Quicksand"/>
                <a:sym typeface="Quicksand"/>
              </a:defRPr>
            </a:lvl2pPr>
            <a:lvl3pPr lvl="2">
              <a:spcBef>
                <a:spcPts val="0"/>
              </a:spcBef>
              <a:spcAft>
                <a:spcPts val="0"/>
              </a:spcAft>
              <a:buClr>
                <a:schemeClr val="dk1"/>
              </a:buClr>
              <a:buSzPts val="3600"/>
              <a:buFont typeface="Quicksand"/>
              <a:buNone/>
              <a:defRPr b="1" sz="3600">
                <a:solidFill>
                  <a:schemeClr val="dk1"/>
                </a:solidFill>
                <a:latin typeface="Quicksand"/>
                <a:ea typeface="Quicksand"/>
                <a:cs typeface="Quicksand"/>
                <a:sym typeface="Quicksand"/>
              </a:defRPr>
            </a:lvl3pPr>
            <a:lvl4pPr lvl="3">
              <a:spcBef>
                <a:spcPts val="0"/>
              </a:spcBef>
              <a:spcAft>
                <a:spcPts val="0"/>
              </a:spcAft>
              <a:buClr>
                <a:schemeClr val="dk1"/>
              </a:buClr>
              <a:buSzPts val="3600"/>
              <a:buFont typeface="Quicksand"/>
              <a:buNone/>
              <a:defRPr b="1" sz="3600">
                <a:solidFill>
                  <a:schemeClr val="dk1"/>
                </a:solidFill>
                <a:latin typeface="Quicksand"/>
                <a:ea typeface="Quicksand"/>
                <a:cs typeface="Quicksand"/>
                <a:sym typeface="Quicksand"/>
              </a:defRPr>
            </a:lvl4pPr>
            <a:lvl5pPr lvl="4">
              <a:spcBef>
                <a:spcPts val="0"/>
              </a:spcBef>
              <a:spcAft>
                <a:spcPts val="0"/>
              </a:spcAft>
              <a:buClr>
                <a:schemeClr val="dk1"/>
              </a:buClr>
              <a:buSzPts val="3600"/>
              <a:buFont typeface="Quicksand"/>
              <a:buNone/>
              <a:defRPr b="1" sz="3600">
                <a:solidFill>
                  <a:schemeClr val="dk1"/>
                </a:solidFill>
                <a:latin typeface="Quicksand"/>
                <a:ea typeface="Quicksand"/>
                <a:cs typeface="Quicksand"/>
                <a:sym typeface="Quicksand"/>
              </a:defRPr>
            </a:lvl5pPr>
            <a:lvl6pPr lvl="5">
              <a:spcBef>
                <a:spcPts val="0"/>
              </a:spcBef>
              <a:spcAft>
                <a:spcPts val="0"/>
              </a:spcAft>
              <a:buClr>
                <a:schemeClr val="dk1"/>
              </a:buClr>
              <a:buSzPts val="3600"/>
              <a:buFont typeface="Quicksand"/>
              <a:buNone/>
              <a:defRPr b="1" sz="3600">
                <a:solidFill>
                  <a:schemeClr val="dk1"/>
                </a:solidFill>
                <a:latin typeface="Quicksand"/>
                <a:ea typeface="Quicksand"/>
                <a:cs typeface="Quicksand"/>
                <a:sym typeface="Quicksand"/>
              </a:defRPr>
            </a:lvl6pPr>
            <a:lvl7pPr lvl="6">
              <a:spcBef>
                <a:spcPts val="0"/>
              </a:spcBef>
              <a:spcAft>
                <a:spcPts val="0"/>
              </a:spcAft>
              <a:buClr>
                <a:schemeClr val="dk1"/>
              </a:buClr>
              <a:buSzPts val="3600"/>
              <a:buFont typeface="Quicksand"/>
              <a:buNone/>
              <a:defRPr b="1" sz="3600">
                <a:solidFill>
                  <a:schemeClr val="dk1"/>
                </a:solidFill>
                <a:latin typeface="Quicksand"/>
                <a:ea typeface="Quicksand"/>
                <a:cs typeface="Quicksand"/>
                <a:sym typeface="Quicksand"/>
              </a:defRPr>
            </a:lvl7pPr>
            <a:lvl8pPr lvl="7">
              <a:spcBef>
                <a:spcPts val="0"/>
              </a:spcBef>
              <a:spcAft>
                <a:spcPts val="0"/>
              </a:spcAft>
              <a:buClr>
                <a:schemeClr val="dk1"/>
              </a:buClr>
              <a:buSzPts val="3600"/>
              <a:buFont typeface="Quicksand"/>
              <a:buNone/>
              <a:defRPr b="1" sz="3600">
                <a:solidFill>
                  <a:schemeClr val="dk1"/>
                </a:solidFill>
                <a:latin typeface="Quicksand"/>
                <a:ea typeface="Quicksand"/>
                <a:cs typeface="Quicksand"/>
                <a:sym typeface="Quicksand"/>
              </a:defRPr>
            </a:lvl8pPr>
            <a:lvl9pPr lvl="8">
              <a:spcBef>
                <a:spcPts val="0"/>
              </a:spcBef>
              <a:spcAft>
                <a:spcPts val="0"/>
              </a:spcAft>
              <a:buClr>
                <a:schemeClr val="dk1"/>
              </a:buClr>
              <a:buSzPts val="3600"/>
              <a:buFont typeface="Quicksand"/>
              <a:buNone/>
              <a:defRPr b="1" sz="3600">
                <a:solidFill>
                  <a:schemeClr val="dk1"/>
                </a:solidFill>
                <a:latin typeface="Quicksand"/>
                <a:ea typeface="Quicksand"/>
                <a:cs typeface="Quicksand"/>
                <a:sym typeface="Quicksand"/>
              </a:defRPr>
            </a:lvl9pPr>
          </a:lstStyle>
          <a:p/>
        </p:txBody>
      </p:sp>
      <p:sp>
        <p:nvSpPr>
          <p:cNvPr id="7" name="Google Shape;7;p1"/>
          <p:cNvSpPr txBox="1"/>
          <p:nvPr>
            <p:ph idx="1" type="body"/>
          </p:nvPr>
        </p:nvSpPr>
        <p:spPr>
          <a:xfrm>
            <a:off x="512075" y="1440075"/>
            <a:ext cx="9656100" cy="5021400"/>
          </a:xfrm>
          <a:prstGeom prst="rect">
            <a:avLst/>
          </a:prstGeom>
          <a:noFill/>
          <a:ln>
            <a:noFill/>
          </a:ln>
        </p:spPr>
        <p:txBody>
          <a:bodyPr anchorCtr="0" anchor="t" bIns="116050" lIns="116050" spcFirstLastPara="1" rIns="116050" wrap="square" tIns="116050">
            <a:noAutofit/>
          </a:bodyPr>
          <a:lstStyle>
            <a:lvl1pPr indent="-330200" lvl="0" marL="457200">
              <a:lnSpc>
                <a:spcPct val="115000"/>
              </a:lnSpc>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1pPr>
            <a:lvl2pPr indent="-330200" lvl="1" marL="914400">
              <a:lnSpc>
                <a:spcPct val="115000"/>
              </a:lnSpc>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2pPr>
            <a:lvl3pPr indent="-330200" lvl="2" marL="1371600">
              <a:lnSpc>
                <a:spcPct val="115000"/>
              </a:lnSpc>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3pPr>
            <a:lvl4pPr indent="-330200" lvl="3" marL="1828800">
              <a:lnSpc>
                <a:spcPct val="115000"/>
              </a:lnSpc>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4pPr>
            <a:lvl5pPr indent="-330200" lvl="4" marL="2286000">
              <a:lnSpc>
                <a:spcPct val="115000"/>
              </a:lnSpc>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5pPr>
            <a:lvl6pPr indent="-330200" lvl="5" marL="2743200">
              <a:lnSpc>
                <a:spcPct val="115000"/>
              </a:lnSpc>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6pPr>
            <a:lvl7pPr indent="-330200" lvl="6" marL="3200400">
              <a:lnSpc>
                <a:spcPct val="115000"/>
              </a:lnSpc>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7pPr>
            <a:lvl8pPr indent="-330200" lvl="7" marL="3657600">
              <a:lnSpc>
                <a:spcPct val="115000"/>
              </a:lnSpc>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8pPr>
            <a:lvl9pPr indent="-330200" lvl="8" marL="4114800">
              <a:lnSpc>
                <a:spcPct val="115000"/>
              </a:lnSpc>
              <a:spcBef>
                <a:spcPts val="0"/>
              </a:spcBef>
              <a:spcAft>
                <a:spcPts val="0"/>
              </a:spcAft>
              <a:buClr>
                <a:schemeClr val="dk1"/>
              </a:buClr>
              <a:buSzPts val="1600"/>
              <a:buFont typeface="Archivo"/>
              <a:buChar char="■"/>
              <a:defRPr sz="1600">
                <a:solidFill>
                  <a:schemeClr val="dk1"/>
                </a:solidFill>
                <a:latin typeface="Archivo"/>
                <a:ea typeface="Archivo"/>
                <a:cs typeface="Archivo"/>
                <a:sym typeface="Archiv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44" name="Shape 144"/>
        <p:cNvGrpSpPr/>
        <p:nvPr/>
      </p:nvGrpSpPr>
      <p:grpSpPr>
        <a:xfrm>
          <a:off x="0" y="0"/>
          <a:ext cx="0" cy="0"/>
          <a:chOff x="0" y="0"/>
          <a:chExt cx="0" cy="0"/>
        </a:xfrm>
      </p:grpSpPr>
      <p:sp>
        <p:nvSpPr>
          <p:cNvPr id="145" name="Google Shape;145;p19"/>
          <p:cNvSpPr txBox="1"/>
          <p:nvPr>
            <p:ph type="title"/>
          </p:nvPr>
        </p:nvSpPr>
        <p:spPr>
          <a:xfrm>
            <a:off x="1248920" y="1372000"/>
            <a:ext cx="8240400" cy="708900"/>
          </a:xfrm>
          <a:prstGeom prst="rect">
            <a:avLst/>
          </a:prstGeom>
          <a:noFill/>
          <a:ln>
            <a:noFill/>
          </a:ln>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None/>
              <a:defRPr sz="3000">
                <a:solidFill>
                  <a:srgbClr val="FFFFFF"/>
                </a:solidFill>
              </a:defRPr>
            </a:lvl1pPr>
            <a:lvl2pPr lvl="1" rtl="0" algn="ctr">
              <a:spcBef>
                <a:spcPts val="0"/>
              </a:spcBef>
              <a:spcAft>
                <a:spcPts val="0"/>
              </a:spcAft>
              <a:buClr>
                <a:srgbClr val="FFFFFF"/>
              </a:buClr>
              <a:buSzPts val="3000"/>
              <a:buNone/>
              <a:defRPr sz="3000">
                <a:solidFill>
                  <a:srgbClr val="FFFFFF"/>
                </a:solidFill>
              </a:defRPr>
            </a:lvl2pPr>
            <a:lvl3pPr lvl="2" rtl="0" algn="ctr">
              <a:spcBef>
                <a:spcPts val="0"/>
              </a:spcBef>
              <a:spcAft>
                <a:spcPts val="0"/>
              </a:spcAft>
              <a:buClr>
                <a:srgbClr val="FFFFFF"/>
              </a:buClr>
              <a:buSzPts val="3000"/>
              <a:buNone/>
              <a:defRPr sz="3000">
                <a:solidFill>
                  <a:srgbClr val="FFFFFF"/>
                </a:solidFill>
              </a:defRPr>
            </a:lvl3pPr>
            <a:lvl4pPr lvl="3" rtl="0" algn="ctr">
              <a:spcBef>
                <a:spcPts val="0"/>
              </a:spcBef>
              <a:spcAft>
                <a:spcPts val="0"/>
              </a:spcAft>
              <a:buClr>
                <a:srgbClr val="FFFFFF"/>
              </a:buClr>
              <a:buSzPts val="3000"/>
              <a:buNone/>
              <a:defRPr sz="3000">
                <a:solidFill>
                  <a:srgbClr val="FFFFFF"/>
                </a:solidFill>
              </a:defRPr>
            </a:lvl4pPr>
            <a:lvl5pPr lvl="4" rtl="0" algn="ctr">
              <a:spcBef>
                <a:spcPts val="0"/>
              </a:spcBef>
              <a:spcAft>
                <a:spcPts val="0"/>
              </a:spcAft>
              <a:buClr>
                <a:srgbClr val="FFFFFF"/>
              </a:buClr>
              <a:buSzPts val="3000"/>
              <a:buNone/>
              <a:defRPr sz="3000">
                <a:solidFill>
                  <a:srgbClr val="FFFFFF"/>
                </a:solidFill>
              </a:defRPr>
            </a:lvl5pPr>
            <a:lvl6pPr lvl="5" rtl="0" algn="ctr">
              <a:spcBef>
                <a:spcPts val="0"/>
              </a:spcBef>
              <a:spcAft>
                <a:spcPts val="0"/>
              </a:spcAft>
              <a:buClr>
                <a:srgbClr val="FFFFFF"/>
              </a:buClr>
              <a:buSzPts val="3000"/>
              <a:buNone/>
              <a:defRPr sz="3000">
                <a:solidFill>
                  <a:srgbClr val="FFFFFF"/>
                </a:solidFill>
              </a:defRPr>
            </a:lvl6pPr>
            <a:lvl7pPr lvl="6" rtl="0" algn="ctr">
              <a:spcBef>
                <a:spcPts val="0"/>
              </a:spcBef>
              <a:spcAft>
                <a:spcPts val="0"/>
              </a:spcAft>
              <a:buClr>
                <a:srgbClr val="FFFFFF"/>
              </a:buClr>
              <a:buSzPts val="3000"/>
              <a:buNone/>
              <a:defRPr sz="3000">
                <a:solidFill>
                  <a:srgbClr val="FFFFFF"/>
                </a:solidFill>
              </a:defRPr>
            </a:lvl7pPr>
            <a:lvl8pPr lvl="7" rtl="0" algn="ctr">
              <a:spcBef>
                <a:spcPts val="0"/>
              </a:spcBef>
              <a:spcAft>
                <a:spcPts val="0"/>
              </a:spcAft>
              <a:buClr>
                <a:srgbClr val="FFFFFF"/>
              </a:buClr>
              <a:buSzPts val="3000"/>
              <a:buNone/>
              <a:defRPr sz="3000">
                <a:solidFill>
                  <a:srgbClr val="FFFFFF"/>
                </a:solidFill>
              </a:defRPr>
            </a:lvl8pPr>
            <a:lvl9pPr lvl="8" rtl="0" algn="ctr">
              <a:spcBef>
                <a:spcPts val="0"/>
              </a:spcBef>
              <a:spcAft>
                <a:spcPts val="0"/>
              </a:spcAft>
              <a:buClr>
                <a:srgbClr val="FFFFFF"/>
              </a:buClr>
              <a:buSzPts val="3000"/>
              <a:buNone/>
              <a:defRPr sz="3000">
                <a:solidFill>
                  <a:srgbClr val="FFFFFF"/>
                </a:solidFill>
              </a:defRPr>
            </a:lvl9pPr>
          </a:lstStyle>
          <a:p/>
        </p:txBody>
      </p:sp>
      <p:sp>
        <p:nvSpPr>
          <p:cNvPr id="146" name="Google Shape;146;p19"/>
          <p:cNvSpPr txBox="1"/>
          <p:nvPr>
            <p:ph idx="1" type="body"/>
          </p:nvPr>
        </p:nvSpPr>
        <p:spPr>
          <a:xfrm>
            <a:off x="1248920" y="2492000"/>
            <a:ext cx="8240400" cy="3677400"/>
          </a:xfrm>
          <a:prstGeom prst="rect">
            <a:avLst/>
          </a:prstGeom>
          <a:noFill/>
          <a:ln>
            <a:noFill/>
          </a:ln>
        </p:spPr>
        <p:txBody>
          <a:bodyPr anchorCtr="0" anchor="t" bIns="116050" lIns="116050" spcFirstLastPara="1" rIns="116050" wrap="square" tIns="116050">
            <a:noAutofit/>
          </a:bodyPr>
          <a:lstStyle>
            <a:lvl1pPr indent="-317500" lvl="0" marL="457200" rtl="0">
              <a:lnSpc>
                <a:spcPct val="115000"/>
              </a:lnSpc>
              <a:spcBef>
                <a:spcPts val="0"/>
              </a:spcBef>
              <a:spcAft>
                <a:spcPts val="0"/>
              </a:spcAft>
              <a:buClr>
                <a:schemeClr val="lt1"/>
              </a:buClr>
              <a:buSzPts val="1400"/>
              <a:buChar char="●"/>
              <a:defRPr sz="1400">
                <a:solidFill>
                  <a:schemeClr val="lt1"/>
                </a:solidFill>
              </a:defRPr>
            </a:lvl1pPr>
            <a:lvl2pPr indent="-317500" lvl="1" marL="914400" rtl="0">
              <a:lnSpc>
                <a:spcPct val="115000"/>
              </a:lnSpc>
              <a:spcBef>
                <a:spcPts val="0"/>
              </a:spcBef>
              <a:spcAft>
                <a:spcPts val="0"/>
              </a:spcAft>
              <a:buClr>
                <a:schemeClr val="lt1"/>
              </a:buClr>
              <a:buSzPts val="1400"/>
              <a:buChar char="○"/>
              <a:defRPr sz="1400">
                <a:solidFill>
                  <a:schemeClr val="lt1"/>
                </a:solidFill>
              </a:defRPr>
            </a:lvl2pPr>
            <a:lvl3pPr indent="-317500" lvl="2" marL="1371600" rtl="0">
              <a:lnSpc>
                <a:spcPct val="115000"/>
              </a:lnSpc>
              <a:spcBef>
                <a:spcPts val="0"/>
              </a:spcBef>
              <a:spcAft>
                <a:spcPts val="0"/>
              </a:spcAft>
              <a:buClr>
                <a:schemeClr val="lt1"/>
              </a:buClr>
              <a:buSzPts val="1400"/>
              <a:buChar char="■"/>
              <a:defRPr sz="1400">
                <a:solidFill>
                  <a:schemeClr val="lt1"/>
                </a:solidFill>
              </a:defRPr>
            </a:lvl3pPr>
            <a:lvl4pPr indent="-317500" lvl="3" marL="1828800" rtl="0">
              <a:lnSpc>
                <a:spcPct val="115000"/>
              </a:lnSpc>
              <a:spcBef>
                <a:spcPts val="0"/>
              </a:spcBef>
              <a:spcAft>
                <a:spcPts val="0"/>
              </a:spcAft>
              <a:buClr>
                <a:schemeClr val="lt1"/>
              </a:buClr>
              <a:buSzPts val="1400"/>
              <a:buChar char="●"/>
              <a:defRPr sz="1400">
                <a:solidFill>
                  <a:schemeClr val="lt1"/>
                </a:solidFill>
              </a:defRPr>
            </a:lvl4pPr>
            <a:lvl5pPr indent="-317500" lvl="4" marL="2286000" rtl="0">
              <a:lnSpc>
                <a:spcPct val="115000"/>
              </a:lnSpc>
              <a:spcBef>
                <a:spcPts val="0"/>
              </a:spcBef>
              <a:spcAft>
                <a:spcPts val="0"/>
              </a:spcAft>
              <a:buClr>
                <a:schemeClr val="lt1"/>
              </a:buClr>
              <a:buSzPts val="1400"/>
              <a:buChar char="○"/>
              <a:defRPr sz="1400">
                <a:solidFill>
                  <a:schemeClr val="lt1"/>
                </a:solidFill>
              </a:defRPr>
            </a:lvl5pPr>
            <a:lvl6pPr indent="-317500" lvl="5" marL="2743200" rtl="0">
              <a:lnSpc>
                <a:spcPct val="115000"/>
              </a:lnSpc>
              <a:spcBef>
                <a:spcPts val="0"/>
              </a:spcBef>
              <a:spcAft>
                <a:spcPts val="0"/>
              </a:spcAft>
              <a:buClr>
                <a:schemeClr val="lt1"/>
              </a:buClr>
              <a:buSzPts val="1400"/>
              <a:buChar char="■"/>
              <a:defRPr sz="1400">
                <a:solidFill>
                  <a:schemeClr val="lt1"/>
                </a:solidFill>
              </a:defRPr>
            </a:lvl6pPr>
            <a:lvl7pPr indent="-317500" lvl="6" marL="3200400" rtl="0">
              <a:lnSpc>
                <a:spcPct val="115000"/>
              </a:lnSpc>
              <a:spcBef>
                <a:spcPts val="0"/>
              </a:spcBef>
              <a:spcAft>
                <a:spcPts val="0"/>
              </a:spcAft>
              <a:buClr>
                <a:schemeClr val="lt1"/>
              </a:buClr>
              <a:buSzPts val="1400"/>
              <a:buChar char="●"/>
              <a:defRPr sz="1400">
                <a:solidFill>
                  <a:schemeClr val="lt1"/>
                </a:solidFill>
              </a:defRPr>
            </a:lvl7pPr>
            <a:lvl8pPr indent="-317500" lvl="7" marL="3657600" rtl="0">
              <a:lnSpc>
                <a:spcPct val="115000"/>
              </a:lnSpc>
              <a:spcBef>
                <a:spcPts val="0"/>
              </a:spcBef>
              <a:spcAft>
                <a:spcPts val="0"/>
              </a:spcAft>
              <a:buClr>
                <a:schemeClr val="lt1"/>
              </a:buClr>
              <a:buSzPts val="1400"/>
              <a:buChar char="○"/>
              <a:defRPr sz="1400">
                <a:solidFill>
                  <a:schemeClr val="lt1"/>
                </a:solidFill>
              </a:defRPr>
            </a:lvl8pPr>
            <a:lvl9pPr indent="-317500" lvl="8" marL="4114800" rtl="0">
              <a:lnSpc>
                <a:spcPct val="115000"/>
              </a:lnSpc>
              <a:spcBef>
                <a:spcPts val="0"/>
              </a:spcBef>
              <a:spcAft>
                <a:spcPts val="0"/>
              </a:spcAft>
              <a:buClr>
                <a:schemeClr val="lt1"/>
              </a:buClr>
              <a:buSzPts val="1400"/>
              <a:buChar char="■"/>
              <a:defRPr sz="1400">
                <a:solidFill>
                  <a:schemeClr val="lt1"/>
                </a:solidFill>
              </a:defRPr>
            </a:lvl9pPr>
          </a:lstStyle>
          <a:p/>
        </p:txBody>
      </p:sp>
    </p:spTree>
  </p:cSld>
  <p:clrMap accent1="accent1" accent2="accent2" accent3="accent3" accent4="accent4" accent5="accent5" accent6="accent6" bg1="lt1" bg2="dk2" tx1="dk1" tx2="lt2" folHlink="folHlink" hlink="hlink"/>
  <p:sldLayoutIdLst>
    <p:sldLayoutId id="2147483665" r:id="rId1"/>
    <p:sldLayoutId id="2147483666" r:id="rId2"/>
    <p:sldLayoutId id="2147483667" r:id="rId3"/>
    <p:sldLayoutId id="2147483668" r:id="rId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hyperlink" Target="https://www.freepik.com/free-vector/hand-drawn-back-school-elements-collection_28863598.htm/?utm_source=slidesgo_template&amp;utm_medium=referral-link&amp;utm_campaign=sg_resources&amp;utm_content=freepik" TargetMode="External"/><Relationship Id="rId4" Type="http://schemas.openxmlformats.org/officeDocument/2006/relationships/hyperlink" Target="https://www.freepik.com/free-vector/hand-drawn-back-school-elements-collection_28863600.htm/?utm_source=slidesgo_template&amp;utm_medium=referral-link&amp;utm_campaign=sg_resources&amp;utm_content=freepik"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hyperlink" Target="https://www.freepik.com/free-vector/hand-drawn-book-club-twitter-header_31842133.htm/?utm_source=slidesgo_template&amp;utm_medium=referral-link&amp;utm_campaign=sg_resources&amp;utm_content=freepik" TargetMode="External"/><Relationship Id="rId4" Type="http://schemas.openxmlformats.org/officeDocument/2006/relationships/hyperlink" Target="https://www.freepik.com/free-photo/dreamy-studying-teen-girl_1314037.htm#&amp;position=0&amp;from_view=collections/?utm_source=slidesgo_template&amp;utm_medium=referral-link&amp;utm_campaign=sg_resources&amp;utm_content=freepik"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 Id="rId3" Type="http://schemas.openxmlformats.org/officeDocument/2006/relationships/hyperlink" Target="https://fonts.google.com/specimen/Quicksand" TargetMode="External"/><Relationship Id="rId4" Type="http://schemas.openxmlformats.org/officeDocument/2006/relationships/hyperlink" Target="https://fonts.google.com/specimen/Archivo" TargetMode="External"/></Relationships>
</file>

<file path=ppt/slides/_rels/slide15.xml.rels><?xml version="1.0" encoding="UTF-8" standalone="yes"?><Relationships xmlns="http://schemas.openxmlformats.org/package/2006/relationships"><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4.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0.xml"/><Relationship Id="rId2" Type="http://schemas.openxmlformats.org/officeDocument/2006/relationships/notesSlide" Target="../notesSlides/notesSlide15.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3.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15" Type="http://schemas.openxmlformats.org/officeDocument/2006/relationships/image" Target="../media/image5.png"/><Relationship Id="rId14" Type="http://schemas.openxmlformats.org/officeDocument/2006/relationships/image" Target="../media/image2.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 Id="rId3" Type="http://schemas.openxmlformats.org/officeDocument/2006/relationships/hyperlink" Target="https://bit.ly/2ZjL1pd"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hyperlink" Target="https://workspace.google.com/marketplace/app/icons_for_slides_docs/381578326502"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 Id="rId3" Type="http://schemas.openxmlformats.org/officeDocument/2006/relationships/hyperlink" Target="http://bit.ly/2PfT4lq" TargetMode="Externa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hyperlink" Target="mailto:tuemail@freepik.com"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cxnSp>
        <p:nvCxnSpPr>
          <p:cNvPr id="160" name="Google Shape;160;p24"/>
          <p:cNvCxnSpPr/>
          <p:nvPr/>
        </p:nvCxnSpPr>
        <p:spPr>
          <a:xfrm rot="10800000">
            <a:off x="4159331" y="5542182"/>
            <a:ext cx="1414200" cy="0"/>
          </a:xfrm>
          <a:prstGeom prst="straightConnector1">
            <a:avLst/>
          </a:prstGeom>
          <a:noFill/>
          <a:ln cap="flat" cmpd="sng" w="28575">
            <a:solidFill>
              <a:schemeClr val="dk1"/>
            </a:solidFill>
            <a:prstDash val="solid"/>
            <a:round/>
            <a:headEnd len="med" w="med" type="none"/>
            <a:tailEnd len="med" w="med" type="none"/>
          </a:ln>
        </p:spPr>
      </p:cxnSp>
      <p:sp>
        <p:nvSpPr>
          <p:cNvPr id="161" name="Google Shape;161;p24"/>
          <p:cNvSpPr txBox="1"/>
          <p:nvPr>
            <p:ph type="ctrTitle"/>
          </p:nvPr>
        </p:nvSpPr>
        <p:spPr>
          <a:xfrm>
            <a:off x="1256400" y="2004044"/>
            <a:ext cx="8179200" cy="2490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How to Organize a Text?</a:t>
            </a:r>
            <a:endParaRPr/>
          </a:p>
        </p:txBody>
      </p:sp>
      <p:grpSp>
        <p:nvGrpSpPr>
          <p:cNvPr id="162" name="Google Shape;162;p24"/>
          <p:cNvGrpSpPr/>
          <p:nvPr/>
        </p:nvGrpSpPr>
        <p:grpSpPr>
          <a:xfrm flipH="1" rot="5400000">
            <a:off x="5614089" y="4637376"/>
            <a:ext cx="859040" cy="978121"/>
            <a:chOff x="3764293" y="860974"/>
            <a:chExt cx="827272" cy="941950"/>
          </a:xfrm>
        </p:grpSpPr>
        <p:sp>
          <p:nvSpPr>
            <p:cNvPr id="163" name="Google Shape;163;p24"/>
            <p:cNvSpPr/>
            <p:nvPr/>
          </p:nvSpPr>
          <p:spPr>
            <a:xfrm>
              <a:off x="3764293" y="860974"/>
              <a:ext cx="827272" cy="941950"/>
            </a:xfrm>
            <a:custGeom>
              <a:rect b="b" l="l" r="r" t="t"/>
              <a:pathLst>
                <a:path extrusionOk="0" h="28683" w="25191">
                  <a:moveTo>
                    <a:pt x="19426" y="1067"/>
                  </a:moveTo>
                  <a:cubicBezTo>
                    <a:pt x="19681" y="1067"/>
                    <a:pt x="19944" y="1173"/>
                    <a:pt x="20196" y="1385"/>
                  </a:cubicBezTo>
                  <a:cubicBezTo>
                    <a:pt x="21361" y="2370"/>
                    <a:pt x="22527" y="3357"/>
                    <a:pt x="23690" y="4346"/>
                  </a:cubicBezTo>
                  <a:cubicBezTo>
                    <a:pt x="24207" y="4785"/>
                    <a:pt x="24265" y="5411"/>
                    <a:pt x="23834" y="5927"/>
                  </a:cubicBezTo>
                  <a:cubicBezTo>
                    <a:pt x="23288" y="6579"/>
                    <a:pt x="22735" y="7225"/>
                    <a:pt x="22180" y="7881"/>
                  </a:cubicBezTo>
                  <a:cubicBezTo>
                    <a:pt x="20424" y="6394"/>
                    <a:pt x="18696" y="4931"/>
                    <a:pt x="16954" y="3454"/>
                  </a:cubicBezTo>
                  <a:cubicBezTo>
                    <a:pt x="16986" y="3407"/>
                    <a:pt x="17020" y="3350"/>
                    <a:pt x="17062" y="3299"/>
                  </a:cubicBezTo>
                  <a:cubicBezTo>
                    <a:pt x="17567" y="2703"/>
                    <a:pt x="18069" y="2105"/>
                    <a:pt x="18577" y="1511"/>
                  </a:cubicBezTo>
                  <a:cubicBezTo>
                    <a:pt x="18829" y="1216"/>
                    <a:pt x="19122" y="1067"/>
                    <a:pt x="19426" y="1067"/>
                  </a:cubicBezTo>
                  <a:close/>
                  <a:moveTo>
                    <a:pt x="16260" y="4316"/>
                  </a:moveTo>
                  <a:cubicBezTo>
                    <a:pt x="17973" y="5770"/>
                    <a:pt x="19704" y="7237"/>
                    <a:pt x="21413" y="8687"/>
                  </a:cubicBezTo>
                  <a:cubicBezTo>
                    <a:pt x="21099" y="9056"/>
                    <a:pt x="20767" y="9447"/>
                    <a:pt x="20456" y="9815"/>
                  </a:cubicBezTo>
                  <a:cubicBezTo>
                    <a:pt x="18756" y="8376"/>
                    <a:pt x="17020" y="6904"/>
                    <a:pt x="15302" y="5449"/>
                  </a:cubicBezTo>
                  <a:cubicBezTo>
                    <a:pt x="15607" y="5087"/>
                    <a:pt x="15939" y="4695"/>
                    <a:pt x="16260" y="4316"/>
                  </a:cubicBezTo>
                  <a:close/>
                  <a:moveTo>
                    <a:pt x="14565" y="6316"/>
                  </a:moveTo>
                  <a:cubicBezTo>
                    <a:pt x="14840" y="6549"/>
                    <a:pt x="15131" y="6797"/>
                    <a:pt x="15433" y="7053"/>
                  </a:cubicBezTo>
                  <a:cubicBezTo>
                    <a:pt x="15382" y="7115"/>
                    <a:pt x="15330" y="7184"/>
                    <a:pt x="15273" y="7250"/>
                  </a:cubicBezTo>
                  <a:cubicBezTo>
                    <a:pt x="12016" y="11095"/>
                    <a:pt x="8759" y="14939"/>
                    <a:pt x="5505" y="18788"/>
                  </a:cubicBezTo>
                  <a:cubicBezTo>
                    <a:pt x="5394" y="18920"/>
                    <a:pt x="5289" y="18988"/>
                    <a:pt x="5131" y="18988"/>
                  </a:cubicBezTo>
                  <a:cubicBezTo>
                    <a:pt x="5102" y="18988"/>
                    <a:pt x="5072" y="18986"/>
                    <a:pt x="5039" y="18982"/>
                  </a:cubicBezTo>
                  <a:cubicBezTo>
                    <a:pt x="4669" y="18929"/>
                    <a:pt x="4294" y="18917"/>
                    <a:pt x="3917" y="18889"/>
                  </a:cubicBezTo>
                  <a:cubicBezTo>
                    <a:pt x="7480" y="14681"/>
                    <a:pt x="11024" y="10496"/>
                    <a:pt x="14565" y="6316"/>
                  </a:cubicBezTo>
                  <a:close/>
                  <a:moveTo>
                    <a:pt x="16247" y="7747"/>
                  </a:moveTo>
                  <a:cubicBezTo>
                    <a:pt x="16849" y="8258"/>
                    <a:pt x="17443" y="8760"/>
                    <a:pt x="18049" y="9275"/>
                  </a:cubicBezTo>
                  <a:cubicBezTo>
                    <a:pt x="17999" y="9337"/>
                    <a:pt x="17941" y="9412"/>
                    <a:pt x="17879" y="9486"/>
                  </a:cubicBezTo>
                  <a:cubicBezTo>
                    <a:pt x="14618" y="13335"/>
                    <a:pt x="11357" y="17184"/>
                    <a:pt x="8100" y="21038"/>
                  </a:cubicBezTo>
                  <a:cubicBezTo>
                    <a:pt x="7963" y="21200"/>
                    <a:pt x="7823" y="21267"/>
                    <a:pt x="7611" y="21274"/>
                  </a:cubicBezTo>
                  <a:cubicBezTo>
                    <a:pt x="7175" y="21290"/>
                    <a:pt x="6741" y="21340"/>
                    <a:pt x="6237" y="21382"/>
                  </a:cubicBezTo>
                  <a:cubicBezTo>
                    <a:pt x="6190" y="20814"/>
                    <a:pt x="6142" y="20311"/>
                    <a:pt x="6111" y="19805"/>
                  </a:cubicBezTo>
                  <a:cubicBezTo>
                    <a:pt x="6107" y="19732"/>
                    <a:pt x="6164" y="19641"/>
                    <a:pt x="6217" y="19579"/>
                  </a:cubicBezTo>
                  <a:cubicBezTo>
                    <a:pt x="9531" y="15661"/>
                    <a:pt x="12850" y="11744"/>
                    <a:pt x="16167" y="7828"/>
                  </a:cubicBezTo>
                  <a:cubicBezTo>
                    <a:pt x="16195" y="7795"/>
                    <a:pt x="16229" y="7767"/>
                    <a:pt x="16247" y="7747"/>
                  </a:cubicBezTo>
                  <a:close/>
                  <a:moveTo>
                    <a:pt x="18829" y="9929"/>
                  </a:moveTo>
                  <a:cubicBezTo>
                    <a:pt x="19165" y="10215"/>
                    <a:pt x="19456" y="10463"/>
                    <a:pt x="19731" y="10695"/>
                  </a:cubicBezTo>
                  <a:cubicBezTo>
                    <a:pt x="16193" y="14872"/>
                    <a:pt x="12649" y="19057"/>
                    <a:pt x="9086" y="23266"/>
                  </a:cubicBezTo>
                  <a:cubicBezTo>
                    <a:pt x="8980" y="22840"/>
                    <a:pt x="8869" y="22419"/>
                    <a:pt x="8769" y="21996"/>
                  </a:cubicBezTo>
                  <a:cubicBezTo>
                    <a:pt x="8758" y="21945"/>
                    <a:pt x="8782" y="21879"/>
                    <a:pt x="8808" y="21830"/>
                  </a:cubicBezTo>
                  <a:cubicBezTo>
                    <a:pt x="8837" y="21777"/>
                    <a:pt x="8887" y="21734"/>
                    <a:pt x="8926" y="21687"/>
                  </a:cubicBezTo>
                  <a:cubicBezTo>
                    <a:pt x="12183" y="17842"/>
                    <a:pt x="15440" y="13997"/>
                    <a:pt x="18695" y="10150"/>
                  </a:cubicBezTo>
                  <a:cubicBezTo>
                    <a:pt x="18752" y="10083"/>
                    <a:pt x="18788" y="10000"/>
                    <a:pt x="18829" y="9929"/>
                  </a:cubicBezTo>
                  <a:close/>
                  <a:moveTo>
                    <a:pt x="3191" y="19893"/>
                  </a:moveTo>
                  <a:cubicBezTo>
                    <a:pt x="3812" y="19940"/>
                    <a:pt x="4421" y="19986"/>
                    <a:pt x="5056" y="20034"/>
                  </a:cubicBezTo>
                  <a:cubicBezTo>
                    <a:pt x="5075" y="20130"/>
                    <a:pt x="5097" y="20220"/>
                    <a:pt x="5107" y="20312"/>
                  </a:cubicBezTo>
                  <a:cubicBezTo>
                    <a:pt x="5158" y="20766"/>
                    <a:pt x="5203" y="21220"/>
                    <a:pt x="5255" y="21674"/>
                  </a:cubicBezTo>
                  <a:cubicBezTo>
                    <a:pt x="5321" y="22258"/>
                    <a:pt x="5438" y="22412"/>
                    <a:pt x="5930" y="22412"/>
                  </a:cubicBezTo>
                  <a:cubicBezTo>
                    <a:pt x="5985" y="22412"/>
                    <a:pt x="6046" y="22410"/>
                    <a:pt x="6111" y="22406"/>
                  </a:cubicBezTo>
                  <a:cubicBezTo>
                    <a:pt x="6514" y="22384"/>
                    <a:pt x="6917" y="22357"/>
                    <a:pt x="7320" y="22333"/>
                  </a:cubicBezTo>
                  <a:cubicBezTo>
                    <a:pt x="7459" y="22326"/>
                    <a:pt x="7599" y="22325"/>
                    <a:pt x="7761" y="22320"/>
                  </a:cubicBezTo>
                  <a:cubicBezTo>
                    <a:pt x="7903" y="22886"/>
                    <a:pt x="8043" y="23421"/>
                    <a:pt x="8165" y="23958"/>
                  </a:cubicBezTo>
                  <a:cubicBezTo>
                    <a:pt x="8181" y="24032"/>
                    <a:pt x="8131" y="24176"/>
                    <a:pt x="8073" y="24202"/>
                  </a:cubicBezTo>
                  <a:cubicBezTo>
                    <a:pt x="6789" y="24781"/>
                    <a:pt x="5498" y="25348"/>
                    <a:pt x="4245" y="25901"/>
                  </a:cubicBezTo>
                  <a:cubicBezTo>
                    <a:pt x="3923" y="25536"/>
                    <a:pt x="3650" y="25153"/>
                    <a:pt x="3303" y="24857"/>
                  </a:cubicBezTo>
                  <a:cubicBezTo>
                    <a:pt x="2962" y="24567"/>
                    <a:pt x="2546" y="24363"/>
                    <a:pt x="2116" y="24093"/>
                  </a:cubicBezTo>
                  <a:cubicBezTo>
                    <a:pt x="2461" y="22744"/>
                    <a:pt x="2823" y="21331"/>
                    <a:pt x="3191" y="19893"/>
                  </a:cubicBezTo>
                  <a:close/>
                  <a:moveTo>
                    <a:pt x="1835" y="25190"/>
                  </a:moveTo>
                  <a:cubicBezTo>
                    <a:pt x="2441" y="25422"/>
                    <a:pt x="2884" y="25799"/>
                    <a:pt x="3212" y="26358"/>
                  </a:cubicBezTo>
                  <a:cubicBezTo>
                    <a:pt x="2589" y="26634"/>
                    <a:pt x="1987" y="26899"/>
                    <a:pt x="1323" y="27192"/>
                  </a:cubicBezTo>
                  <a:cubicBezTo>
                    <a:pt x="1504" y="26486"/>
                    <a:pt x="1666" y="25849"/>
                    <a:pt x="1835" y="25190"/>
                  </a:cubicBezTo>
                  <a:close/>
                  <a:moveTo>
                    <a:pt x="19567" y="1"/>
                  </a:moveTo>
                  <a:cubicBezTo>
                    <a:pt x="19357" y="18"/>
                    <a:pt x="19146" y="35"/>
                    <a:pt x="18937" y="53"/>
                  </a:cubicBezTo>
                  <a:cubicBezTo>
                    <a:pt x="18481" y="224"/>
                    <a:pt x="18078" y="462"/>
                    <a:pt x="17755" y="845"/>
                  </a:cubicBezTo>
                  <a:cubicBezTo>
                    <a:pt x="12670" y="6857"/>
                    <a:pt x="7578" y="12863"/>
                    <a:pt x="2494" y="18875"/>
                  </a:cubicBezTo>
                  <a:cubicBezTo>
                    <a:pt x="2380" y="19010"/>
                    <a:pt x="2291" y="19186"/>
                    <a:pt x="2246" y="19357"/>
                  </a:cubicBezTo>
                  <a:cubicBezTo>
                    <a:pt x="1680" y="21536"/>
                    <a:pt x="1125" y="23718"/>
                    <a:pt x="564" y="25900"/>
                  </a:cubicBezTo>
                  <a:cubicBezTo>
                    <a:pt x="383" y="26601"/>
                    <a:pt x="189" y="27300"/>
                    <a:pt x="1" y="28000"/>
                  </a:cubicBezTo>
                  <a:cubicBezTo>
                    <a:pt x="19" y="28227"/>
                    <a:pt x="38" y="28455"/>
                    <a:pt x="58" y="28682"/>
                  </a:cubicBezTo>
                  <a:cubicBezTo>
                    <a:pt x="285" y="28664"/>
                    <a:pt x="513" y="28645"/>
                    <a:pt x="740" y="28626"/>
                  </a:cubicBezTo>
                  <a:cubicBezTo>
                    <a:pt x="799" y="28592"/>
                    <a:pt x="856" y="28550"/>
                    <a:pt x="918" y="28522"/>
                  </a:cubicBezTo>
                  <a:cubicBezTo>
                    <a:pt x="3540" y="27364"/>
                    <a:pt x="6162" y="26211"/>
                    <a:pt x="8779" y="25044"/>
                  </a:cubicBezTo>
                  <a:cubicBezTo>
                    <a:pt x="9009" y="24941"/>
                    <a:pt x="9238" y="24777"/>
                    <a:pt x="9400" y="24585"/>
                  </a:cubicBezTo>
                  <a:cubicBezTo>
                    <a:pt x="14366" y="18737"/>
                    <a:pt x="19323" y="12879"/>
                    <a:pt x="24288" y="7029"/>
                  </a:cubicBezTo>
                  <a:cubicBezTo>
                    <a:pt x="24713" y="6528"/>
                    <a:pt x="25110" y="6028"/>
                    <a:pt x="25190" y="5350"/>
                  </a:cubicBezTo>
                  <a:cubicBezTo>
                    <a:pt x="25173" y="5141"/>
                    <a:pt x="25156" y="4930"/>
                    <a:pt x="25138" y="4720"/>
                  </a:cubicBezTo>
                  <a:cubicBezTo>
                    <a:pt x="24961" y="4068"/>
                    <a:pt x="24505" y="3635"/>
                    <a:pt x="24004" y="3223"/>
                  </a:cubicBezTo>
                  <a:cubicBezTo>
                    <a:pt x="23055" y="2442"/>
                    <a:pt x="22118" y="1649"/>
                    <a:pt x="21192" y="843"/>
                  </a:cubicBezTo>
                  <a:cubicBezTo>
                    <a:pt x="20715" y="425"/>
                    <a:pt x="20217" y="74"/>
                    <a:pt x="19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4"/>
            <p:cNvSpPr/>
            <p:nvPr/>
          </p:nvSpPr>
          <p:spPr>
            <a:xfrm>
              <a:off x="3964807" y="1115376"/>
              <a:ext cx="392241" cy="447806"/>
            </a:xfrm>
            <a:custGeom>
              <a:rect b="b" l="l" r="r" t="t"/>
              <a:pathLst>
                <a:path extrusionOk="0" h="13636" w="11944">
                  <a:moveTo>
                    <a:pt x="10141" y="0"/>
                  </a:moveTo>
                  <a:cubicBezTo>
                    <a:pt x="10123" y="20"/>
                    <a:pt x="10089" y="48"/>
                    <a:pt x="10061" y="81"/>
                  </a:cubicBezTo>
                  <a:cubicBezTo>
                    <a:pt x="6744" y="3997"/>
                    <a:pt x="3425" y="7914"/>
                    <a:pt x="111" y="11832"/>
                  </a:cubicBezTo>
                  <a:cubicBezTo>
                    <a:pt x="58" y="11894"/>
                    <a:pt x="1" y="11985"/>
                    <a:pt x="5" y="12058"/>
                  </a:cubicBezTo>
                  <a:cubicBezTo>
                    <a:pt x="36" y="12564"/>
                    <a:pt x="84" y="13067"/>
                    <a:pt x="131" y="13635"/>
                  </a:cubicBezTo>
                  <a:cubicBezTo>
                    <a:pt x="635" y="13593"/>
                    <a:pt x="1069" y="13543"/>
                    <a:pt x="1505" y="13527"/>
                  </a:cubicBezTo>
                  <a:cubicBezTo>
                    <a:pt x="1717" y="13520"/>
                    <a:pt x="1857" y="13453"/>
                    <a:pt x="1994" y="13291"/>
                  </a:cubicBezTo>
                  <a:cubicBezTo>
                    <a:pt x="5251" y="9437"/>
                    <a:pt x="8512" y="5588"/>
                    <a:pt x="11773" y="1739"/>
                  </a:cubicBezTo>
                  <a:cubicBezTo>
                    <a:pt x="11835" y="1665"/>
                    <a:pt x="11893" y="1590"/>
                    <a:pt x="11943" y="1528"/>
                  </a:cubicBezTo>
                  <a:cubicBezTo>
                    <a:pt x="11337" y="1013"/>
                    <a:pt x="10743" y="511"/>
                    <a:pt x="10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4"/>
            <p:cNvSpPr/>
            <p:nvPr/>
          </p:nvSpPr>
          <p:spPr>
            <a:xfrm>
              <a:off x="4320976" y="896013"/>
              <a:ext cx="240192" cy="223772"/>
            </a:xfrm>
            <a:custGeom>
              <a:rect b="b" l="l" r="r" t="t"/>
              <a:pathLst>
                <a:path extrusionOk="0" h="6814" w="7314">
                  <a:moveTo>
                    <a:pt x="2474" y="0"/>
                  </a:moveTo>
                  <a:cubicBezTo>
                    <a:pt x="2170" y="0"/>
                    <a:pt x="1877" y="149"/>
                    <a:pt x="1625" y="444"/>
                  </a:cubicBezTo>
                  <a:cubicBezTo>
                    <a:pt x="1117" y="1038"/>
                    <a:pt x="615" y="1636"/>
                    <a:pt x="110" y="2232"/>
                  </a:cubicBezTo>
                  <a:cubicBezTo>
                    <a:pt x="68" y="2283"/>
                    <a:pt x="34" y="2340"/>
                    <a:pt x="1" y="2387"/>
                  </a:cubicBezTo>
                  <a:cubicBezTo>
                    <a:pt x="1744" y="3864"/>
                    <a:pt x="3472" y="5327"/>
                    <a:pt x="5228" y="6814"/>
                  </a:cubicBezTo>
                  <a:cubicBezTo>
                    <a:pt x="5783" y="6158"/>
                    <a:pt x="6336" y="5512"/>
                    <a:pt x="6882" y="4860"/>
                  </a:cubicBezTo>
                  <a:cubicBezTo>
                    <a:pt x="7313" y="4344"/>
                    <a:pt x="7255" y="3718"/>
                    <a:pt x="6738" y="3279"/>
                  </a:cubicBezTo>
                  <a:cubicBezTo>
                    <a:pt x="5575" y="2290"/>
                    <a:pt x="4409" y="1303"/>
                    <a:pt x="3244" y="318"/>
                  </a:cubicBezTo>
                  <a:cubicBezTo>
                    <a:pt x="2992" y="106"/>
                    <a:pt x="2729" y="0"/>
                    <a:pt x="2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4"/>
            <p:cNvSpPr/>
            <p:nvPr/>
          </p:nvSpPr>
          <p:spPr>
            <a:xfrm>
              <a:off x="3833780" y="1514203"/>
              <a:ext cx="199207" cy="197336"/>
            </a:xfrm>
            <a:custGeom>
              <a:rect b="b" l="l" r="r" t="t"/>
              <a:pathLst>
                <a:path extrusionOk="0" h="6009" w="6066">
                  <a:moveTo>
                    <a:pt x="1075" y="1"/>
                  </a:moveTo>
                  <a:cubicBezTo>
                    <a:pt x="707" y="1439"/>
                    <a:pt x="345" y="2852"/>
                    <a:pt x="0" y="4201"/>
                  </a:cubicBezTo>
                  <a:cubicBezTo>
                    <a:pt x="430" y="4471"/>
                    <a:pt x="846" y="4675"/>
                    <a:pt x="1187" y="4965"/>
                  </a:cubicBezTo>
                  <a:cubicBezTo>
                    <a:pt x="1534" y="5261"/>
                    <a:pt x="1807" y="5644"/>
                    <a:pt x="2129" y="6009"/>
                  </a:cubicBezTo>
                  <a:cubicBezTo>
                    <a:pt x="3382" y="5456"/>
                    <a:pt x="4673" y="4889"/>
                    <a:pt x="5957" y="4310"/>
                  </a:cubicBezTo>
                  <a:cubicBezTo>
                    <a:pt x="6015" y="4284"/>
                    <a:pt x="6065" y="4140"/>
                    <a:pt x="6049" y="4066"/>
                  </a:cubicBezTo>
                  <a:cubicBezTo>
                    <a:pt x="5927" y="3529"/>
                    <a:pt x="5787" y="2994"/>
                    <a:pt x="5645" y="2428"/>
                  </a:cubicBezTo>
                  <a:cubicBezTo>
                    <a:pt x="5483" y="2433"/>
                    <a:pt x="5343" y="2434"/>
                    <a:pt x="5204" y="2441"/>
                  </a:cubicBezTo>
                  <a:cubicBezTo>
                    <a:pt x="4801" y="2465"/>
                    <a:pt x="4398" y="2492"/>
                    <a:pt x="3995" y="2514"/>
                  </a:cubicBezTo>
                  <a:cubicBezTo>
                    <a:pt x="3930" y="2518"/>
                    <a:pt x="3869" y="2520"/>
                    <a:pt x="3814" y="2520"/>
                  </a:cubicBezTo>
                  <a:cubicBezTo>
                    <a:pt x="3322" y="2520"/>
                    <a:pt x="3205" y="2366"/>
                    <a:pt x="3139" y="1782"/>
                  </a:cubicBezTo>
                  <a:cubicBezTo>
                    <a:pt x="3087" y="1328"/>
                    <a:pt x="3042" y="874"/>
                    <a:pt x="2991" y="420"/>
                  </a:cubicBezTo>
                  <a:cubicBezTo>
                    <a:pt x="2981" y="328"/>
                    <a:pt x="2959" y="238"/>
                    <a:pt x="2940" y="142"/>
                  </a:cubicBezTo>
                  <a:cubicBezTo>
                    <a:pt x="2305" y="94"/>
                    <a:pt x="1696" y="48"/>
                    <a:pt x="10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4"/>
            <p:cNvSpPr/>
            <p:nvPr/>
          </p:nvSpPr>
          <p:spPr>
            <a:xfrm>
              <a:off x="3892890" y="1068384"/>
              <a:ext cx="378218" cy="416181"/>
            </a:xfrm>
            <a:custGeom>
              <a:rect b="b" l="l" r="r" t="t"/>
              <a:pathLst>
                <a:path extrusionOk="0" h="12673" w="11517">
                  <a:moveTo>
                    <a:pt x="10649" y="0"/>
                  </a:moveTo>
                  <a:cubicBezTo>
                    <a:pt x="7108" y="4180"/>
                    <a:pt x="3564" y="8365"/>
                    <a:pt x="1" y="12573"/>
                  </a:cubicBezTo>
                  <a:cubicBezTo>
                    <a:pt x="378" y="12601"/>
                    <a:pt x="753" y="12613"/>
                    <a:pt x="1123" y="12666"/>
                  </a:cubicBezTo>
                  <a:cubicBezTo>
                    <a:pt x="1156" y="12670"/>
                    <a:pt x="1186" y="12672"/>
                    <a:pt x="1215" y="12672"/>
                  </a:cubicBezTo>
                  <a:cubicBezTo>
                    <a:pt x="1373" y="12672"/>
                    <a:pt x="1478" y="12604"/>
                    <a:pt x="1589" y="12472"/>
                  </a:cubicBezTo>
                  <a:cubicBezTo>
                    <a:pt x="4843" y="8623"/>
                    <a:pt x="8100" y="4779"/>
                    <a:pt x="11357" y="934"/>
                  </a:cubicBezTo>
                  <a:cubicBezTo>
                    <a:pt x="11414" y="868"/>
                    <a:pt x="11466" y="799"/>
                    <a:pt x="11517" y="737"/>
                  </a:cubicBezTo>
                  <a:cubicBezTo>
                    <a:pt x="11215" y="481"/>
                    <a:pt x="10924" y="233"/>
                    <a:pt x="106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4"/>
            <p:cNvSpPr/>
            <p:nvPr/>
          </p:nvSpPr>
          <p:spPr>
            <a:xfrm>
              <a:off x="4051862" y="1187030"/>
              <a:ext cx="360386" cy="437987"/>
            </a:xfrm>
            <a:custGeom>
              <a:rect b="b" l="l" r="r" t="t"/>
              <a:pathLst>
                <a:path extrusionOk="0" h="13337" w="10974">
                  <a:moveTo>
                    <a:pt x="10072" y="0"/>
                  </a:moveTo>
                  <a:cubicBezTo>
                    <a:pt x="10031" y="71"/>
                    <a:pt x="9995" y="154"/>
                    <a:pt x="9938" y="221"/>
                  </a:cubicBezTo>
                  <a:cubicBezTo>
                    <a:pt x="6683" y="4068"/>
                    <a:pt x="3426" y="7913"/>
                    <a:pt x="169" y="11758"/>
                  </a:cubicBezTo>
                  <a:cubicBezTo>
                    <a:pt x="130" y="11805"/>
                    <a:pt x="80" y="11848"/>
                    <a:pt x="51" y="11901"/>
                  </a:cubicBezTo>
                  <a:cubicBezTo>
                    <a:pt x="25" y="11950"/>
                    <a:pt x="1" y="12016"/>
                    <a:pt x="12" y="12067"/>
                  </a:cubicBezTo>
                  <a:cubicBezTo>
                    <a:pt x="112" y="12490"/>
                    <a:pt x="223" y="12911"/>
                    <a:pt x="329" y="13337"/>
                  </a:cubicBezTo>
                  <a:cubicBezTo>
                    <a:pt x="3892" y="9128"/>
                    <a:pt x="7436" y="4943"/>
                    <a:pt x="10974" y="766"/>
                  </a:cubicBezTo>
                  <a:cubicBezTo>
                    <a:pt x="10699" y="534"/>
                    <a:pt x="10408" y="286"/>
                    <a:pt x="100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4"/>
            <p:cNvSpPr/>
            <p:nvPr/>
          </p:nvSpPr>
          <p:spPr>
            <a:xfrm>
              <a:off x="4266792" y="1002673"/>
              <a:ext cx="200718" cy="180653"/>
            </a:xfrm>
            <a:custGeom>
              <a:rect b="b" l="l" r="r" t="t"/>
              <a:pathLst>
                <a:path extrusionOk="0" h="5501" w="6112">
                  <a:moveTo>
                    <a:pt x="958" y="1"/>
                  </a:moveTo>
                  <a:cubicBezTo>
                    <a:pt x="637" y="380"/>
                    <a:pt x="305" y="772"/>
                    <a:pt x="0" y="1134"/>
                  </a:cubicBezTo>
                  <a:cubicBezTo>
                    <a:pt x="1718" y="2590"/>
                    <a:pt x="3454" y="4061"/>
                    <a:pt x="5154" y="5500"/>
                  </a:cubicBezTo>
                  <a:cubicBezTo>
                    <a:pt x="5465" y="5132"/>
                    <a:pt x="5797" y="4741"/>
                    <a:pt x="6111" y="4372"/>
                  </a:cubicBezTo>
                  <a:cubicBezTo>
                    <a:pt x="4402" y="2922"/>
                    <a:pt x="2671" y="1455"/>
                    <a:pt x="9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4"/>
            <p:cNvSpPr/>
            <p:nvPr/>
          </p:nvSpPr>
          <p:spPr>
            <a:xfrm>
              <a:off x="3807706" y="1688183"/>
              <a:ext cx="62100" cy="65746"/>
            </a:xfrm>
            <a:custGeom>
              <a:rect b="b" l="l" r="r" t="t"/>
              <a:pathLst>
                <a:path extrusionOk="0" h="2002" w="1891">
                  <a:moveTo>
                    <a:pt x="513" y="0"/>
                  </a:moveTo>
                  <a:cubicBezTo>
                    <a:pt x="344" y="659"/>
                    <a:pt x="182" y="1296"/>
                    <a:pt x="1" y="2002"/>
                  </a:cubicBezTo>
                  <a:cubicBezTo>
                    <a:pt x="665" y="1709"/>
                    <a:pt x="1267" y="1444"/>
                    <a:pt x="1890" y="1168"/>
                  </a:cubicBezTo>
                  <a:cubicBezTo>
                    <a:pt x="1562" y="609"/>
                    <a:pt x="1119" y="232"/>
                    <a:pt x="5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 name="Shape 401"/>
        <p:cNvGrpSpPr/>
        <p:nvPr/>
      </p:nvGrpSpPr>
      <p:grpSpPr>
        <a:xfrm>
          <a:off x="0" y="0"/>
          <a:ext cx="0" cy="0"/>
          <a:chOff x="0" y="0"/>
          <a:chExt cx="0" cy="0"/>
        </a:xfrm>
      </p:grpSpPr>
      <p:sp>
        <p:nvSpPr>
          <p:cNvPr id="402" name="Google Shape;402;p33"/>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Alternative resources</a:t>
            </a:r>
            <a:endParaRPr/>
          </a:p>
        </p:txBody>
      </p:sp>
      <p:sp>
        <p:nvSpPr>
          <p:cNvPr id="403" name="Google Shape;403;p33"/>
          <p:cNvSpPr txBox="1"/>
          <p:nvPr/>
        </p:nvSpPr>
        <p:spPr>
          <a:xfrm>
            <a:off x="511975" y="1495800"/>
            <a:ext cx="9656100" cy="162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Archivo"/>
                <a:ea typeface="Archivo"/>
                <a:cs typeface="Archivo"/>
                <a:sym typeface="Archivo"/>
              </a:rPr>
              <a:t>Here’s an assortment of alternative resources whose style fits that of this template:</a:t>
            </a:r>
            <a:endParaRPr sz="1600">
              <a:solidFill>
                <a:schemeClr val="dk1"/>
              </a:solidFill>
              <a:latin typeface="Archivo"/>
              <a:ea typeface="Archivo"/>
              <a:cs typeface="Archivo"/>
              <a:sym typeface="Archivo"/>
            </a:endParaRPr>
          </a:p>
          <a:p>
            <a:pPr indent="0" lvl="0" marL="0" rtl="0" algn="l">
              <a:spcBef>
                <a:spcPts val="0"/>
              </a:spcBef>
              <a:spcAft>
                <a:spcPts val="0"/>
              </a:spcAft>
              <a:buNone/>
            </a:pPr>
            <a:r>
              <a:t/>
            </a:r>
            <a:endParaRPr sz="1600">
              <a:solidFill>
                <a:schemeClr val="dk1"/>
              </a:solidFill>
              <a:latin typeface="Archivo"/>
              <a:ea typeface="Archivo"/>
              <a:cs typeface="Archivo"/>
              <a:sym typeface="Archivo"/>
            </a:endParaRPr>
          </a:p>
          <a:p>
            <a:pPr indent="0" lvl="0" marL="0" rtl="0" algn="l">
              <a:spcBef>
                <a:spcPts val="0"/>
              </a:spcBef>
              <a:spcAft>
                <a:spcPts val="0"/>
              </a:spcAft>
              <a:buNone/>
            </a:pPr>
            <a:r>
              <a:rPr b="1" lang="en" sz="2400">
                <a:solidFill>
                  <a:schemeClr val="dk1"/>
                </a:solidFill>
                <a:latin typeface="Quicksand"/>
                <a:ea typeface="Quicksand"/>
                <a:cs typeface="Quicksand"/>
                <a:sym typeface="Quicksand"/>
              </a:rPr>
              <a:t>Vectors</a:t>
            </a:r>
            <a:endParaRPr b="1" sz="2400">
              <a:solidFill>
                <a:schemeClr val="dk1"/>
              </a:solidFill>
              <a:latin typeface="Quicksand"/>
              <a:ea typeface="Quicksand"/>
              <a:cs typeface="Quicksand"/>
              <a:sym typeface="Quicksand"/>
            </a:endParaRPr>
          </a:p>
          <a:p>
            <a:pPr indent="-330200" lvl="0" marL="457200" rtl="0" algn="l">
              <a:spcBef>
                <a:spcPts val="0"/>
              </a:spcBef>
              <a:spcAft>
                <a:spcPts val="0"/>
              </a:spcAft>
              <a:buClr>
                <a:schemeClr val="dk1"/>
              </a:buClr>
              <a:buSzPts val="1600"/>
              <a:buFont typeface="Archivo"/>
              <a:buChar char="●"/>
            </a:pPr>
            <a:r>
              <a:rPr lang="en" sz="1600" u="sng">
                <a:solidFill>
                  <a:schemeClr val="dk1"/>
                </a:solidFill>
                <a:latin typeface="Archivo"/>
                <a:ea typeface="Archivo"/>
                <a:cs typeface="Archivo"/>
                <a:sym typeface="Archivo"/>
                <a:hlinkClick r:id="rId3">
                  <a:extLst>
                    <a:ext uri="{A12FA001-AC4F-418D-AE19-62706E023703}">
                      <ahyp:hlinkClr val="tx"/>
                    </a:ext>
                  </a:extLst>
                </a:hlinkClick>
              </a:rPr>
              <a:t>Hand drawn back to school elements collection I</a:t>
            </a:r>
            <a:endParaRPr sz="1600">
              <a:solidFill>
                <a:schemeClr val="dk1"/>
              </a:solidFill>
              <a:latin typeface="Archivo"/>
              <a:ea typeface="Archivo"/>
              <a:cs typeface="Archivo"/>
              <a:sym typeface="Archivo"/>
            </a:endParaRPr>
          </a:p>
          <a:p>
            <a:pPr indent="-330200" lvl="0" marL="457200" rtl="0" algn="l">
              <a:spcBef>
                <a:spcPts val="0"/>
              </a:spcBef>
              <a:spcAft>
                <a:spcPts val="0"/>
              </a:spcAft>
              <a:buClr>
                <a:schemeClr val="dk1"/>
              </a:buClr>
              <a:buSzPts val="1600"/>
              <a:buFont typeface="Archivo"/>
              <a:buChar char="●"/>
            </a:pPr>
            <a:r>
              <a:rPr lang="en" sz="1600" u="sng">
                <a:solidFill>
                  <a:schemeClr val="dk1"/>
                </a:solidFill>
                <a:latin typeface="Archivo"/>
                <a:ea typeface="Archivo"/>
                <a:cs typeface="Archivo"/>
                <a:sym typeface="Archivo"/>
                <a:hlinkClick r:id="rId4">
                  <a:extLst>
                    <a:ext uri="{A12FA001-AC4F-418D-AE19-62706E023703}">
                      <ahyp:hlinkClr val="tx"/>
                    </a:ext>
                  </a:extLst>
                </a:hlinkClick>
              </a:rPr>
              <a:t>Hand drawn back to school elements collection II</a:t>
            </a:r>
            <a:endParaRPr sz="1600">
              <a:solidFill>
                <a:schemeClr val="dk1"/>
              </a:solidFill>
              <a:latin typeface="Archivo"/>
              <a:ea typeface="Archivo"/>
              <a:cs typeface="Archivo"/>
              <a:sym typeface="Archivo"/>
            </a:endParaRPr>
          </a:p>
        </p:txBody>
      </p:sp>
      <p:grpSp>
        <p:nvGrpSpPr>
          <p:cNvPr id="404" name="Google Shape;404;p33"/>
          <p:cNvGrpSpPr/>
          <p:nvPr/>
        </p:nvGrpSpPr>
        <p:grpSpPr>
          <a:xfrm>
            <a:off x="7230700" y="5416725"/>
            <a:ext cx="1481675" cy="1077975"/>
            <a:chOff x="6969300" y="5419938"/>
            <a:chExt cx="1481675" cy="1077975"/>
          </a:xfrm>
        </p:grpSpPr>
        <p:sp>
          <p:nvSpPr>
            <p:cNvPr id="405" name="Google Shape;405;p33"/>
            <p:cNvSpPr/>
            <p:nvPr/>
          </p:nvSpPr>
          <p:spPr>
            <a:xfrm>
              <a:off x="6979700" y="5492988"/>
              <a:ext cx="1461300" cy="994600"/>
            </a:xfrm>
            <a:custGeom>
              <a:rect b="b" l="l" r="r" t="t"/>
              <a:pathLst>
                <a:path extrusionOk="0" h="39784" w="58452">
                  <a:moveTo>
                    <a:pt x="634" y="4866"/>
                  </a:moveTo>
                  <a:lnTo>
                    <a:pt x="0" y="5259"/>
                  </a:lnTo>
                  <a:lnTo>
                    <a:pt x="4053" y="39783"/>
                  </a:lnTo>
                  <a:lnTo>
                    <a:pt x="30854" y="36529"/>
                  </a:lnTo>
                  <a:lnTo>
                    <a:pt x="58451" y="35560"/>
                  </a:lnTo>
                  <a:lnTo>
                    <a:pt x="5614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3"/>
            <p:cNvSpPr/>
            <p:nvPr/>
          </p:nvSpPr>
          <p:spPr>
            <a:xfrm>
              <a:off x="6969300" y="5482888"/>
              <a:ext cx="1481675" cy="1015025"/>
            </a:xfrm>
            <a:custGeom>
              <a:rect b="b" l="l" r="r" t="t"/>
              <a:pathLst>
                <a:path extrusionOk="0" h="40601" w="59267">
                  <a:moveTo>
                    <a:pt x="1179" y="5651"/>
                  </a:moveTo>
                  <a:lnTo>
                    <a:pt x="833" y="5865"/>
                  </a:lnTo>
                  <a:lnTo>
                    <a:pt x="4811" y="39751"/>
                  </a:lnTo>
                  <a:lnTo>
                    <a:pt x="31223" y="36545"/>
                  </a:lnTo>
                  <a:lnTo>
                    <a:pt x="31255" y="36543"/>
                  </a:lnTo>
                  <a:lnTo>
                    <a:pt x="58452" y="35587"/>
                  </a:lnTo>
                  <a:lnTo>
                    <a:pt x="56193" y="829"/>
                  </a:lnTo>
                  <a:close/>
                  <a:moveTo>
                    <a:pt x="209" y="5329"/>
                  </a:moveTo>
                  <a:lnTo>
                    <a:pt x="844" y="4936"/>
                  </a:lnTo>
                  <a:lnTo>
                    <a:pt x="845" y="4938"/>
                  </a:lnTo>
                  <a:cubicBezTo>
                    <a:pt x="895" y="4907"/>
                    <a:pt x="952" y="4886"/>
                    <a:pt x="1015" y="4882"/>
                  </a:cubicBezTo>
                  <a:lnTo>
                    <a:pt x="56531" y="15"/>
                  </a:lnTo>
                  <a:cubicBezTo>
                    <a:pt x="56747" y="1"/>
                    <a:pt x="56933" y="163"/>
                    <a:pt x="56947" y="378"/>
                  </a:cubicBezTo>
                  <a:lnTo>
                    <a:pt x="59258" y="35949"/>
                  </a:lnTo>
                  <a:cubicBezTo>
                    <a:pt x="59266" y="36166"/>
                    <a:pt x="59098" y="36347"/>
                    <a:pt x="58882" y="36354"/>
                  </a:cubicBezTo>
                  <a:lnTo>
                    <a:pt x="31296" y="37325"/>
                  </a:lnTo>
                  <a:lnTo>
                    <a:pt x="4513" y="40575"/>
                  </a:lnTo>
                  <a:cubicBezTo>
                    <a:pt x="4299" y="40600"/>
                    <a:pt x="4105" y="40447"/>
                    <a:pt x="4081" y="40232"/>
                  </a:cubicBezTo>
                  <a:lnTo>
                    <a:pt x="32" y="5740"/>
                  </a:lnTo>
                  <a:cubicBezTo>
                    <a:pt x="1" y="5584"/>
                    <a:pt x="66" y="5417"/>
                    <a:pt x="209" y="53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3"/>
            <p:cNvSpPr/>
            <p:nvPr/>
          </p:nvSpPr>
          <p:spPr>
            <a:xfrm>
              <a:off x="7063900" y="5424613"/>
              <a:ext cx="1315925" cy="1013675"/>
            </a:xfrm>
            <a:custGeom>
              <a:rect b="b" l="l" r="r" t="t"/>
              <a:pathLst>
                <a:path extrusionOk="0" h="40547" w="52637">
                  <a:moveTo>
                    <a:pt x="24635" y="4845"/>
                  </a:moveTo>
                  <a:cubicBezTo>
                    <a:pt x="24635" y="4845"/>
                    <a:pt x="21604" y="808"/>
                    <a:pt x="14910" y="2174"/>
                  </a:cubicBezTo>
                  <a:cubicBezTo>
                    <a:pt x="8460" y="3874"/>
                    <a:pt x="5778" y="7046"/>
                    <a:pt x="1746" y="6836"/>
                  </a:cubicBezTo>
                  <a:cubicBezTo>
                    <a:pt x="1256" y="7367"/>
                    <a:pt x="490" y="8327"/>
                    <a:pt x="1" y="8856"/>
                  </a:cubicBezTo>
                  <a:cubicBezTo>
                    <a:pt x="690" y="19420"/>
                    <a:pt x="1381" y="29984"/>
                    <a:pt x="2071" y="40546"/>
                  </a:cubicBezTo>
                  <a:cubicBezTo>
                    <a:pt x="11790" y="38568"/>
                    <a:pt x="17735" y="37806"/>
                    <a:pt x="27544" y="37644"/>
                  </a:cubicBezTo>
                  <a:cubicBezTo>
                    <a:pt x="35053" y="36113"/>
                    <a:pt x="44506" y="36120"/>
                    <a:pt x="52636" y="36513"/>
                  </a:cubicBezTo>
                  <a:cubicBezTo>
                    <a:pt x="51649" y="26004"/>
                    <a:pt x="50662" y="15493"/>
                    <a:pt x="49675" y="4983"/>
                  </a:cubicBezTo>
                  <a:cubicBezTo>
                    <a:pt x="49005" y="4548"/>
                    <a:pt x="48568" y="3651"/>
                    <a:pt x="47897" y="3214"/>
                  </a:cubicBezTo>
                  <a:cubicBezTo>
                    <a:pt x="40850" y="3968"/>
                    <a:pt x="37521" y="0"/>
                    <a:pt x="33529" y="367"/>
                  </a:cubicBezTo>
                  <a:cubicBezTo>
                    <a:pt x="29536" y="732"/>
                    <a:pt x="27247" y="2244"/>
                    <a:pt x="24635" y="484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3"/>
            <p:cNvSpPr/>
            <p:nvPr/>
          </p:nvSpPr>
          <p:spPr>
            <a:xfrm>
              <a:off x="7053825" y="5419938"/>
              <a:ext cx="1335825" cy="1028475"/>
            </a:xfrm>
            <a:custGeom>
              <a:rect b="b" l="l" r="r" t="t"/>
              <a:pathLst>
                <a:path extrusionOk="0" h="41139" w="53433">
                  <a:moveTo>
                    <a:pt x="24714" y="5253"/>
                  </a:moveTo>
                  <a:cubicBezTo>
                    <a:pt x="24500" y="4981"/>
                    <a:pt x="21607" y="1479"/>
                    <a:pt x="15399" y="2743"/>
                  </a:cubicBezTo>
                  <a:cubicBezTo>
                    <a:pt x="12524" y="3502"/>
                    <a:pt x="10400" y="4561"/>
                    <a:pt x="8570" y="5474"/>
                  </a:cubicBezTo>
                  <a:cubicBezTo>
                    <a:pt x="6344" y="6584"/>
                    <a:pt x="4538" y="7484"/>
                    <a:pt x="2316" y="7422"/>
                  </a:cubicBezTo>
                  <a:cubicBezTo>
                    <a:pt x="2093" y="7671"/>
                    <a:pt x="1834" y="7978"/>
                    <a:pt x="1575" y="8285"/>
                  </a:cubicBezTo>
                  <a:cubicBezTo>
                    <a:pt x="1303" y="8609"/>
                    <a:pt x="1030" y="8933"/>
                    <a:pt x="804" y="9184"/>
                  </a:cubicBezTo>
                  <a:lnTo>
                    <a:pt x="2835" y="40261"/>
                  </a:lnTo>
                  <a:cubicBezTo>
                    <a:pt x="7499" y="39319"/>
                    <a:pt x="11306" y="38659"/>
                    <a:pt x="15132" y="38212"/>
                  </a:cubicBezTo>
                  <a:cubicBezTo>
                    <a:pt x="19070" y="37754"/>
                    <a:pt x="23011" y="37522"/>
                    <a:pt x="27905" y="37441"/>
                  </a:cubicBezTo>
                  <a:cubicBezTo>
                    <a:pt x="31674" y="36675"/>
                    <a:pt x="35923" y="36294"/>
                    <a:pt x="40247" y="36154"/>
                  </a:cubicBezTo>
                  <a:cubicBezTo>
                    <a:pt x="44418" y="36017"/>
                    <a:pt x="48660" y="36105"/>
                    <a:pt x="52608" y="36287"/>
                  </a:cubicBezTo>
                  <a:lnTo>
                    <a:pt x="49705" y="5385"/>
                  </a:lnTo>
                  <a:cubicBezTo>
                    <a:pt x="49393" y="5144"/>
                    <a:pt x="49140" y="4841"/>
                    <a:pt x="48886" y="4536"/>
                  </a:cubicBezTo>
                  <a:cubicBezTo>
                    <a:pt x="48661" y="4264"/>
                    <a:pt x="48435" y="3993"/>
                    <a:pt x="48194" y="3805"/>
                  </a:cubicBezTo>
                  <a:cubicBezTo>
                    <a:pt x="44128" y="4206"/>
                    <a:pt x="41298" y="3080"/>
                    <a:pt x="38862" y="2108"/>
                  </a:cubicBezTo>
                  <a:cubicBezTo>
                    <a:pt x="37111" y="1410"/>
                    <a:pt x="35571" y="797"/>
                    <a:pt x="33967" y="942"/>
                  </a:cubicBezTo>
                  <a:cubicBezTo>
                    <a:pt x="32026" y="1120"/>
                    <a:pt x="30503" y="1576"/>
                    <a:pt x="29151" y="2300"/>
                  </a:cubicBezTo>
                  <a:cubicBezTo>
                    <a:pt x="27796" y="3025"/>
                    <a:pt x="26597" y="4032"/>
                    <a:pt x="25314" y="5310"/>
                  </a:cubicBezTo>
                  <a:cubicBezTo>
                    <a:pt x="25161" y="5462"/>
                    <a:pt x="24913" y="5462"/>
                    <a:pt x="24760" y="5309"/>
                  </a:cubicBezTo>
                  <a:cubicBezTo>
                    <a:pt x="24743" y="5291"/>
                    <a:pt x="24727" y="5273"/>
                    <a:pt x="24714" y="5253"/>
                  </a:cubicBezTo>
                  <a:close/>
                  <a:moveTo>
                    <a:pt x="15234" y="1977"/>
                  </a:moveTo>
                  <a:cubicBezTo>
                    <a:pt x="20974" y="805"/>
                    <a:pt x="24133" y="3493"/>
                    <a:pt x="25058" y="4463"/>
                  </a:cubicBezTo>
                  <a:cubicBezTo>
                    <a:pt x="26279" y="3275"/>
                    <a:pt x="27450" y="2323"/>
                    <a:pt x="28783" y="1610"/>
                  </a:cubicBezTo>
                  <a:cubicBezTo>
                    <a:pt x="30227" y="836"/>
                    <a:pt x="31844" y="353"/>
                    <a:pt x="33896" y="165"/>
                  </a:cubicBezTo>
                  <a:cubicBezTo>
                    <a:pt x="35692" y="0"/>
                    <a:pt x="37311" y="646"/>
                    <a:pt x="39153" y="1380"/>
                  </a:cubicBezTo>
                  <a:cubicBezTo>
                    <a:pt x="41537" y="2331"/>
                    <a:pt x="44310" y="3434"/>
                    <a:pt x="48260" y="3013"/>
                  </a:cubicBezTo>
                  <a:cubicBezTo>
                    <a:pt x="48346" y="3003"/>
                    <a:pt x="48435" y="3024"/>
                    <a:pt x="48513" y="3074"/>
                  </a:cubicBezTo>
                  <a:cubicBezTo>
                    <a:pt x="48900" y="3327"/>
                    <a:pt x="49196" y="3681"/>
                    <a:pt x="49491" y="4037"/>
                  </a:cubicBezTo>
                  <a:cubicBezTo>
                    <a:pt x="49747" y="4345"/>
                    <a:pt x="50004" y="4654"/>
                    <a:pt x="50284" y="4838"/>
                  </a:cubicBezTo>
                  <a:cubicBezTo>
                    <a:pt x="50384" y="4900"/>
                    <a:pt x="50454" y="5009"/>
                    <a:pt x="50467" y="5135"/>
                  </a:cubicBezTo>
                  <a:lnTo>
                    <a:pt x="53426" y="36641"/>
                  </a:lnTo>
                  <a:cubicBezTo>
                    <a:pt x="53430" y="36667"/>
                    <a:pt x="53432" y="36692"/>
                    <a:pt x="53431" y="36719"/>
                  </a:cubicBezTo>
                  <a:cubicBezTo>
                    <a:pt x="53421" y="36934"/>
                    <a:pt x="53238" y="37102"/>
                    <a:pt x="53022" y="37092"/>
                  </a:cubicBezTo>
                  <a:cubicBezTo>
                    <a:pt x="48966" y="36896"/>
                    <a:pt x="44579" y="36794"/>
                    <a:pt x="40274" y="36936"/>
                  </a:cubicBezTo>
                  <a:cubicBezTo>
                    <a:pt x="35980" y="37074"/>
                    <a:pt x="31767" y="37453"/>
                    <a:pt x="28039" y="38212"/>
                  </a:cubicBezTo>
                  <a:cubicBezTo>
                    <a:pt x="28011" y="38220"/>
                    <a:pt x="27983" y="38222"/>
                    <a:pt x="27954" y="38222"/>
                  </a:cubicBezTo>
                  <a:cubicBezTo>
                    <a:pt x="23055" y="38304"/>
                    <a:pt x="19128" y="38534"/>
                    <a:pt x="15221" y="38989"/>
                  </a:cubicBezTo>
                  <a:cubicBezTo>
                    <a:pt x="11313" y="39446"/>
                    <a:pt x="7405" y="40130"/>
                    <a:pt x="2551" y="41118"/>
                  </a:cubicBezTo>
                  <a:cubicBezTo>
                    <a:pt x="2535" y="41120"/>
                    <a:pt x="2519" y="41123"/>
                    <a:pt x="2502" y="41124"/>
                  </a:cubicBezTo>
                  <a:cubicBezTo>
                    <a:pt x="2286" y="41138"/>
                    <a:pt x="2099" y="40976"/>
                    <a:pt x="2084" y="40761"/>
                  </a:cubicBezTo>
                  <a:lnTo>
                    <a:pt x="16" y="9094"/>
                  </a:lnTo>
                  <a:cubicBezTo>
                    <a:pt x="0" y="8982"/>
                    <a:pt x="32" y="8865"/>
                    <a:pt x="116" y="8777"/>
                  </a:cubicBezTo>
                  <a:cubicBezTo>
                    <a:pt x="362" y="8511"/>
                    <a:pt x="670" y="8145"/>
                    <a:pt x="979" y="7781"/>
                  </a:cubicBezTo>
                  <a:cubicBezTo>
                    <a:pt x="1298" y="7401"/>
                    <a:pt x="1618" y="7021"/>
                    <a:pt x="1861" y="6758"/>
                  </a:cubicBezTo>
                  <a:cubicBezTo>
                    <a:pt x="1937" y="6677"/>
                    <a:pt x="2048" y="6627"/>
                    <a:pt x="2168" y="6633"/>
                  </a:cubicBezTo>
                  <a:cubicBezTo>
                    <a:pt x="4275" y="6742"/>
                    <a:pt x="6036" y="5863"/>
                    <a:pt x="8223" y="4773"/>
                  </a:cubicBezTo>
                  <a:cubicBezTo>
                    <a:pt x="10088" y="3843"/>
                    <a:pt x="12253" y="2764"/>
                    <a:pt x="15204" y="198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3"/>
            <p:cNvSpPr/>
            <p:nvPr/>
          </p:nvSpPr>
          <p:spPr>
            <a:xfrm>
              <a:off x="7669525" y="5535488"/>
              <a:ext cx="93200" cy="840450"/>
            </a:xfrm>
            <a:custGeom>
              <a:rect b="b" l="l" r="r" t="t"/>
              <a:pathLst>
                <a:path extrusionOk="0" h="33618" w="3728">
                  <a:moveTo>
                    <a:pt x="21" y="446"/>
                  </a:moveTo>
                  <a:cubicBezTo>
                    <a:pt x="0" y="232"/>
                    <a:pt x="160" y="40"/>
                    <a:pt x="373" y="22"/>
                  </a:cubicBezTo>
                  <a:cubicBezTo>
                    <a:pt x="589" y="1"/>
                    <a:pt x="779" y="159"/>
                    <a:pt x="799" y="375"/>
                  </a:cubicBezTo>
                  <a:lnTo>
                    <a:pt x="3708" y="33174"/>
                  </a:lnTo>
                  <a:cubicBezTo>
                    <a:pt x="3727" y="33389"/>
                    <a:pt x="3570" y="33579"/>
                    <a:pt x="3355" y="33598"/>
                  </a:cubicBezTo>
                  <a:cubicBezTo>
                    <a:pt x="3140" y="33618"/>
                    <a:pt x="2950" y="33460"/>
                    <a:pt x="2931" y="3324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3"/>
            <p:cNvSpPr/>
            <p:nvPr/>
          </p:nvSpPr>
          <p:spPr>
            <a:xfrm>
              <a:off x="8251050" y="5494688"/>
              <a:ext cx="106450" cy="820025"/>
            </a:xfrm>
            <a:custGeom>
              <a:rect b="b" l="l" r="r" t="t"/>
              <a:pathLst>
                <a:path extrusionOk="0" h="32801" w="4258">
                  <a:moveTo>
                    <a:pt x="23" y="453"/>
                  </a:moveTo>
                  <a:cubicBezTo>
                    <a:pt x="1" y="237"/>
                    <a:pt x="157" y="45"/>
                    <a:pt x="370" y="23"/>
                  </a:cubicBezTo>
                  <a:cubicBezTo>
                    <a:pt x="585" y="0"/>
                    <a:pt x="777" y="156"/>
                    <a:pt x="800" y="371"/>
                  </a:cubicBezTo>
                  <a:lnTo>
                    <a:pt x="4236" y="32349"/>
                  </a:lnTo>
                  <a:cubicBezTo>
                    <a:pt x="4257" y="32565"/>
                    <a:pt x="4101" y="32756"/>
                    <a:pt x="3887" y="32779"/>
                  </a:cubicBezTo>
                  <a:cubicBezTo>
                    <a:pt x="3673" y="32801"/>
                    <a:pt x="3481" y="32645"/>
                    <a:pt x="3458" y="324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3"/>
            <p:cNvSpPr/>
            <p:nvPr/>
          </p:nvSpPr>
          <p:spPr>
            <a:xfrm>
              <a:off x="7741450" y="6253538"/>
              <a:ext cx="616175" cy="123275"/>
            </a:xfrm>
            <a:custGeom>
              <a:rect b="b" l="l" r="r" t="t"/>
              <a:pathLst>
                <a:path extrusionOk="0" h="4931" w="24647">
                  <a:moveTo>
                    <a:pt x="24278" y="1646"/>
                  </a:moveTo>
                  <a:cubicBezTo>
                    <a:pt x="24493" y="1673"/>
                    <a:pt x="24646" y="1869"/>
                    <a:pt x="24620" y="2083"/>
                  </a:cubicBezTo>
                  <a:cubicBezTo>
                    <a:pt x="24594" y="2299"/>
                    <a:pt x="24399" y="2451"/>
                    <a:pt x="24183" y="2425"/>
                  </a:cubicBezTo>
                  <a:cubicBezTo>
                    <a:pt x="24146" y="2420"/>
                    <a:pt x="11302" y="802"/>
                    <a:pt x="580" y="4853"/>
                  </a:cubicBezTo>
                  <a:cubicBezTo>
                    <a:pt x="379" y="4930"/>
                    <a:pt x="153" y="4827"/>
                    <a:pt x="76" y="4626"/>
                  </a:cubicBezTo>
                  <a:cubicBezTo>
                    <a:pt x="0" y="4423"/>
                    <a:pt x="101" y="4197"/>
                    <a:pt x="304" y="4122"/>
                  </a:cubicBezTo>
                  <a:cubicBezTo>
                    <a:pt x="11210" y="1"/>
                    <a:pt x="24240" y="1643"/>
                    <a:pt x="24278" y="16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3"/>
            <p:cNvSpPr/>
            <p:nvPr/>
          </p:nvSpPr>
          <p:spPr>
            <a:xfrm>
              <a:off x="7133925" y="6311238"/>
              <a:ext cx="629200" cy="98200"/>
            </a:xfrm>
            <a:custGeom>
              <a:rect b="b" l="l" r="r" t="t"/>
              <a:pathLst>
                <a:path extrusionOk="0" h="3928" w="25168">
                  <a:moveTo>
                    <a:pt x="504" y="3885"/>
                  </a:moveTo>
                  <a:cubicBezTo>
                    <a:pt x="292" y="3927"/>
                    <a:pt x="85" y="3789"/>
                    <a:pt x="43" y="3577"/>
                  </a:cubicBezTo>
                  <a:cubicBezTo>
                    <a:pt x="0" y="3365"/>
                    <a:pt x="139" y="3159"/>
                    <a:pt x="350" y="3118"/>
                  </a:cubicBezTo>
                  <a:cubicBezTo>
                    <a:pt x="393" y="3108"/>
                    <a:pt x="15556" y="0"/>
                    <a:pt x="24817" y="1795"/>
                  </a:cubicBezTo>
                  <a:cubicBezTo>
                    <a:pt x="25029" y="1837"/>
                    <a:pt x="25168" y="2041"/>
                    <a:pt x="25128" y="2253"/>
                  </a:cubicBezTo>
                  <a:cubicBezTo>
                    <a:pt x="25086" y="2465"/>
                    <a:pt x="24881" y="2605"/>
                    <a:pt x="24669" y="2563"/>
                  </a:cubicBezTo>
                  <a:cubicBezTo>
                    <a:pt x="15563" y="798"/>
                    <a:pt x="547" y="3876"/>
                    <a:pt x="504" y="388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3"/>
            <p:cNvSpPr/>
            <p:nvPr/>
          </p:nvSpPr>
          <p:spPr>
            <a:xfrm>
              <a:off x="7709850" y="5483238"/>
              <a:ext cx="527925" cy="96225"/>
            </a:xfrm>
            <a:custGeom>
              <a:rect b="b" l="l" r="r" t="t"/>
              <a:pathLst>
                <a:path extrusionOk="0" h="3849" w="21117">
                  <a:moveTo>
                    <a:pt x="51" y="3829"/>
                  </a:moveTo>
                  <a:cubicBezTo>
                    <a:pt x="2743" y="1092"/>
                    <a:pt x="6817" y="133"/>
                    <a:pt x="10519" y="880"/>
                  </a:cubicBezTo>
                  <a:cubicBezTo>
                    <a:pt x="12298" y="1238"/>
                    <a:pt x="13998" y="1898"/>
                    <a:pt x="15744" y="2378"/>
                  </a:cubicBezTo>
                  <a:cubicBezTo>
                    <a:pt x="17405" y="2835"/>
                    <a:pt x="19308" y="3199"/>
                    <a:pt x="21014" y="2768"/>
                  </a:cubicBezTo>
                  <a:cubicBezTo>
                    <a:pt x="21116" y="2742"/>
                    <a:pt x="21078" y="2577"/>
                    <a:pt x="20975" y="2588"/>
                  </a:cubicBezTo>
                  <a:cubicBezTo>
                    <a:pt x="20033" y="2697"/>
                    <a:pt x="19131" y="2759"/>
                    <a:pt x="18182" y="2653"/>
                  </a:cubicBezTo>
                  <a:cubicBezTo>
                    <a:pt x="17249" y="2549"/>
                    <a:pt x="16331" y="2323"/>
                    <a:pt x="15427" y="2069"/>
                  </a:cubicBezTo>
                  <a:cubicBezTo>
                    <a:pt x="13607" y="1560"/>
                    <a:pt x="11828" y="893"/>
                    <a:pt x="9957" y="588"/>
                  </a:cubicBezTo>
                  <a:cubicBezTo>
                    <a:pt x="6347" y="1"/>
                    <a:pt x="2538" y="1125"/>
                    <a:pt x="20" y="3801"/>
                  </a:cubicBezTo>
                  <a:cubicBezTo>
                    <a:pt x="1" y="3821"/>
                    <a:pt x="33" y="3848"/>
                    <a:pt x="51" y="38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3"/>
            <p:cNvSpPr/>
            <p:nvPr/>
          </p:nvSpPr>
          <p:spPr>
            <a:xfrm>
              <a:off x="7714650" y="5546163"/>
              <a:ext cx="531750" cy="95925"/>
            </a:xfrm>
            <a:custGeom>
              <a:rect b="b" l="l" r="r" t="t"/>
              <a:pathLst>
                <a:path extrusionOk="0" h="3837" w="21270">
                  <a:moveTo>
                    <a:pt x="52" y="3818"/>
                  </a:moveTo>
                  <a:cubicBezTo>
                    <a:pt x="2761" y="1063"/>
                    <a:pt x="6831" y="138"/>
                    <a:pt x="10553" y="868"/>
                  </a:cubicBezTo>
                  <a:cubicBezTo>
                    <a:pt x="12372" y="1225"/>
                    <a:pt x="14120" y="1878"/>
                    <a:pt x="15912" y="2345"/>
                  </a:cubicBezTo>
                  <a:cubicBezTo>
                    <a:pt x="17572" y="2776"/>
                    <a:pt x="19470" y="3121"/>
                    <a:pt x="21167" y="2693"/>
                  </a:cubicBezTo>
                  <a:cubicBezTo>
                    <a:pt x="21270" y="2667"/>
                    <a:pt x="21230" y="2502"/>
                    <a:pt x="21129" y="2514"/>
                  </a:cubicBezTo>
                  <a:cubicBezTo>
                    <a:pt x="20171" y="2624"/>
                    <a:pt x="19255" y="2686"/>
                    <a:pt x="18289" y="2583"/>
                  </a:cubicBezTo>
                  <a:cubicBezTo>
                    <a:pt x="17333" y="2482"/>
                    <a:pt x="16391" y="2256"/>
                    <a:pt x="15465" y="2006"/>
                  </a:cubicBezTo>
                  <a:cubicBezTo>
                    <a:pt x="13639" y="1513"/>
                    <a:pt x="11851" y="875"/>
                    <a:pt x="9979" y="578"/>
                  </a:cubicBezTo>
                  <a:cubicBezTo>
                    <a:pt x="6357" y="0"/>
                    <a:pt x="2550" y="1101"/>
                    <a:pt x="20" y="3790"/>
                  </a:cubicBezTo>
                  <a:cubicBezTo>
                    <a:pt x="0" y="3810"/>
                    <a:pt x="33" y="3837"/>
                    <a:pt x="52" y="381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3"/>
            <p:cNvSpPr/>
            <p:nvPr/>
          </p:nvSpPr>
          <p:spPr>
            <a:xfrm>
              <a:off x="7719475" y="5608913"/>
              <a:ext cx="535675" cy="95850"/>
            </a:xfrm>
            <a:custGeom>
              <a:rect b="b" l="l" r="r" t="t"/>
              <a:pathLst>
                <a:path extrusionOk="0" h="3834" w="21427">
                  <a:moveTo>
                    <a:pt x="50" y="3814"/>
                  </a:moveTo>
                  <a:cubicBezTo>
                    <a:pt x="2768" y="1052"/>
                    <a:pt x="6835" y="141"/>
                    <a:pt x="10563" y="865"/>
                  </a:cubicBezTo>
                  <a:cubicBezTo>
                    <a:pt x="12414" y="1224"/>
                    <a:pt x="14192" y="1881"/>
                    <a:pt x="16014" y="2349"/>
                  </a:cubicBezTo>
                  <a:cubicBezTo>
                    <a:pt x="17691" y="2780"/>
                    <a:pt x="19610" y="3134"/>
                    <a:pt x="21325" y="2704"/>
                  </a:cubicBezTo>
                  <a:cubicBezTo>
                    <a:pt x="21427" y="2678"/>
                    <a:pt x="21389" y="2511"/>
                    <a:pt x="21286" y="2523"/>
                  </a:cubicBezTo>
                  <a:cubicBezTo>
                    <a:pt x="20322" y="2635"/>
                    <a:pt x="19399" y="2695"/>
                    <a:pt x="18428" y="2591"/>
                  </a:cubicBezTo>
                  <a:cubicBezTo>
                    <a:pt x="17456" y="2488"/>
                    <a:pt x="16499" y="2263"/>
                    <a:pt x="15556" y="2010"/>
                  </a:cubicBezTo>
                  <a:cubicBezTo>
                    <a:pt x="13702" y="1517"/>
                    <a:pt x="11885" y="875"/>
                    <a:pt x="9985" y="574"/>
                  </a:cubicBezTo>
                  <a:cubicBezTo>
                    <a:pt x="6359" y="0"/>
                    <a:pt x="2553" y="1094"/>
                    <a:pt x="19" y="3787"/>
                  </a:cubicBezTo>
                  <a:cubicBezTo>
                    <a:pt x="0" y="3807"/>
                    <a:pt x="33" y="3833"/>
                    <a:pt x="50" y="38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3"/>
            <p:cNvSpPr/>
            <p:nvPr/>
          </p:nvSpPr>
          <p:spPr>
            <a:xfrm>
              <a:off x="7724275" y="5671863"/>
              <a:ext cx="536825" cy="95550"/>
            </a:xfrm>
            <a:custGeom>
              <a:rect b="b" l="l" r="r" t="t"/>
              <a:pathLst>
                <a:path extrusionOk="0" h="3822" w="21473">
                  <a:moveTo>
                    <a:pt x="51" y="3803"/>
                  </a:moveTo>
                  <a:cubicBezTo>
                    <a:pt x="2776" y="1032"/>
                    <a:pt x="6830" y="143"/>
                    <a:pt x="10568" y="846"/>
                  </a:cubicBezTo>
                  <a:cubicBezTo>
                    <a:pt x="12424" y="1196"/>
                    <a:pt x="14213" y="1833"/>
                    <a:pt x="16044" y="2286"/>
                  </a:cubicBezTo>
                  <a:cubicBezTo>
                    <a:pt x="17730" y="2701"/>
                    <a:pt x="19655" y="3042"/>
                    <a:pt x="21372" y="2609"/>
                  </a:cubicBezTo>
                  <a:cubicBezTo>
                    <a:pt x="21473" y="2584"/>
                    <a:pt x="21436" y="2418"/>
                    <a:pt x="21333" y="2430"/>
                  </a:cubicBezTo>
                  <a:cubicBezTo>
                    <a:pt x="20367" y="2542"/>
                    <a:pt x="19441" y="2605"/>
                    <a:pt x="18469" y="2508"/>
                  </a:cubicBezTo>
                  <a:cubicBezTo>
                    <a:pt x="17493" y="2411"/>
                    <a:pt x="16531" y="2194"/>
                    <a:pt x="15583" y="1951"/>
                  </a:cubicBezTo>
                  <a:cubicBezTo>
                    <a:pt x="13720" y="1475"/>
                    <a:pt x="11892" y="852"/>
                    <a:pt x="9986" y="558"/>
                  </a:cubicBezTo>
                  <a:cubicBezTo>
                    <a:pt x="6355" y="1"/>
                    <a:pt x="2561" y="1076"/>
                    <a:pt x="19" y="3775"/>
                  </a:cubicBezTo>
                  <a:cubicBezTo>
                    <a:pt x="0" y="3794"/>
                    <a:pt x="32" y="3822"/>
                    <a:pt x="51" y="38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3"/>
            <p:cNvSpPr/>
            <p:nvPr/>
          </p:nvSpPr>
          <p:spPr>
            <a:xfrm>
              <a:off x="7729075" y="5735238"/>
              <a:ext cx="541325" cy="94800"/>
            </a:xfrm>
            <a:custGeom>
              <a:rect b="b" l="l" r="r" t="t"/>
              <a:pathLst>
                <a:path extrusionOk="0" h="3792" w="21653">
                  <a:moveTo>
                    <a:pt x="51" y="3773"/>
                  </a:moveTo>
                  <a:cubicBezTo>
                    <a:pt x="2758" y="1021"/>
                    <a:pt x="6761" y="141"/>
                    <a:pt x="10478" y="794"/>
                  </a:cubicBezTo>
                  <a:cubicBezTo>
                    <a:pt x="12384" y="1128"/>
                    <a:pt x="14226" y="1757"/>
                    <a:pt x="16107" y="2201"/>
                  </a:cubicBezTo>
                  <a:cubicBezTo>
                    <a:pt x="17831" y="2610"/>
                    <a:pt x="19798" y="2955"/>
                    <a:pt x="21550" y="2514"/>
                  </a:cubicBezTo>
                  <a:cubicBezTo>
                    <a:pt x="21652" y="2488"/>
                    <a:pt x="21614" y="2323"/>
                    <a:pt x="21512" y="2336"/>
                  </a:cubicBezTo>
                  <a:cubicBezTo>
                    <a:pt x="20528" y="2449"/>
                    <a:pt x="19586" y="2513"/>
                    <a:pt x="18597" y="2418"/>
                  </a:cubicBezTo>
                  <a:cubicBezTo>
                    <a:pt x="17595" y="2323"/>
                    <a:pt x="16607" y="2108"/>
                    <a:pt x="15632" y="1869"/>
                  </a:cubicBezTo>
                  <a:cubicBezTo>
                    <a:pt x="13720" y="1401"/>
                    <a:pt x="11839" y="789"/>
                    <a:pt x="9884" y="511"/>
                  </a:cubicBezTo>
                  <a:cubicBezTo>
                    <a:pt x="6279" y="1"/>
                    <a:pt x="2541" y="1069"/>
                    <a:pt x="19" y="3747"/>
                  </a:cubicBezTo>
                  <a:cubicBezTo>
                    <a:pt x="1" y="3766"/>
                    <a:pt x="32" y="3792"/>
                    <a:pt x="51" y="37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3"/>
            <p:cNvSpPr/>
            <p:nvPr/>
          </p:nvSpPr>
          <p:spPr>
            <a:xfrm>
              <a:off x="7733875" y="5797613"/>
              <a:ext cx="544575" cy="95100"/>
            </a:xfrm>
            <a:custGeom>
              <a:rect b="b" l="l" r="r" t="t"/>
              <a:pathLst>
                <a:path extrusionOk="0" h="3804" w="21783">
                  <a:moveTo>
                    <a:pt x="52" y="3784"/>
                  </a:moveTo>
                  <a:cubicBezTo>
                    <a:pt x="2794" y="995"/>
                    <a:pt x="6837" y="149"/>
                    <a:pt x="10594" y="823"/>
                  </a:cubicBezTo>
                  <a:cubicBezTo>
                    <a:pt x="12504" y="1166"/>
                    <a:pt x="14354" y="1783"/>
                    <a:pt x="16242" y="2217"/>
                  </a:cubicBezTo>
                  <a:cubicBezTo>
                    <a:pt x="17967" y="2615"/>
                    <a:pt x="19931" y="2953"/>
                    <a:pt x="21681" y="2515"/>
                  </a:cubicBezTo>
                  <a:cubicBezTo>
                    <a:pt x="21783" y="2490"/>
                    <a:pt x="21745" y="2323"/>
                    <a:pt x="21642" y="2336"/>
                  </a:cubicBezTo>
                  <a:cubicBezTo>
                    <a:pt x="20665" y="2451"/>
                    <a:pt x="19724" y="2514"/>
                    <a:pt x="18739" y="2423"/>
                  </a:cubicBezTo>
                  <a:cubicBezTo>
                    <a:pt x="17736" y="2332"/>
                    <a:pt x="16745" y="2123"/>
                    <a:pt x="15766" y="1889"/>
                  </a:cubicBezTo>
                  <a:cubicBezTo>
                    <a:pt x="13845" y="1430"/>
                    <a:pt x="11957" y="827"/>
                    <a:pt x="10001" y="537"/>
                  </a:cubicBezTo>
                  <a:cubicBezTo>
                    <a:pt x="6355" y="0"/>
                    <a:pt x="2574" y="1045"/>
                    <a:pt x="20" y="3757"/>
                  </a:cubicBezTo>
                  <a:cubicBezTo>
                    <a:pt x="1" y="3777"/>
                    <a:pt x="33" y="3803"/>
                    <a:pt x="52" y="37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3"/>
            <p:cNvSpPr/>
            <p:nvPr/>
          </p:nvSpPr>
          <p:spPr>
            <a:xfrm>
              <a:off x="7738700" y="5860063"/>
              <a:ext cx="543375" cy="95300"/>
            </a:xfrm>
            <a:custGeom>
              <a:rect b="b" l="l" r="r" t="t"/>
              <a:pathLst>
                <a:path extrusionOk="0" h="3812" w="21735">
                  <a:moveTo>
                    <a:pt x="51" y="3793"/>
                  </a:moveTo>
                  <a:cubicBezTo>
                    <a:pt x="2788" y="1009"/>
                    <a:pt x="6837" y="147"/>
                    <a:pt x="10589" y="835"/>
                  </a:cubicBezTo>
                  <a:cubicBezTo>
                    <a:pt x="12492" y="1185"/>
                    <a:pt x="14331" y="1816"/>
                    <a:pt x="16211" y="2263"/>
                  </a:cubicBezTo>
                  <a:cubicBezTo>
                    <a:pt x="17927" y="2670"/>
                    <a:pt x="19887" y="3018"/>
                    <a:pt x="21633" y="2580"/>
                  </a:cubicBezTo>
                  <a:cubicBezTo>
                    <a:pt x="21734" y="2555"/>
                    <a:pt x="21696" y="2389"/>
                    <a:pt x="21594" y="2400"/>
                  </a:cubicBezTo>
                  <a:cubicBezTo>
                    <a:pt x="20617" y="2514"/>
                    <a:pt x="19679" y="2575"/>
                    <a:pt x="18696" y="2482"/>
                  </a:cubicBezTo>
                  <a:cubicBezTo>
                    <a:pt x="17696" y="2384"/>
                    <a:pt x="16710" y="2170"/>
                    <a:pt x="15736" y="1929"/>
                  </a:cubicBezTo>
                  <a:cubicBezTo>
                    <a:pt x="13826" y="1460"/>
                    <a:pt x="11947" y="842"/>
                    <a:pt x="9998" y="548"/>
                  </a:cubicBezTo>
                  <a:cubicBezTo>
                    <a:pt x="6357" y="0"/>
                    <a:pt x="2569" y="1058"/>
                    <a:pt x="18" y="3766"/>
                  </a:cubicBezTo>
                  <a:cubicBezTo>
                    <a:pt x="1" y="3786"/>
                    <a:pt x="32" y="3812"/>
                    <a:pt x="51" y="379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3"/>
            <p:cNvSpPr/>
            <p:nvPr/>
          </p:nvSpPr>
          <p:spPr>
            <a:xfrm>
              <a:off x="7743500" y="5922938"/>
              <a:ext cx="544575" cy="95075"/>
            </a:xfrm>
            <a:custGeom>
              <a:rect b="b" l="l" r="r" t="t"/>
              <a:pathLst>
                <a:path extrusionOk="0" h="3803" w="21783">
                  <a:moveTo>
                    <a:pt x="51" y="3783"/>
                  </a:moveTo>
                  <a:cubicBezTo>
                    <a:pt x="2794" y="995"/>
                    <a:pt x="6835" y="148"/>
                    <a:pt x="10593" y="822"/>
                  </a:cubicBezTo>
                  <a:cubicBezTo>
                    <a:pt x="12503" y="1165"/>
                    <a:pt x="14354" y="1783"/>
                    <a:pt x="16243" y="2219"/>
                  </a:cubicBezTo>
                  <a:cubicBezTo>
                    <a:pt x="17966" y="2615"/>
                    <a:pt x="19932" y="2953"/>
                    <a:pt x="21680" y="2515"/>
                  </a:cubicBezTo>
                  <a:cubicBezTo>
                    <a:pt x="21783" y="2490"/>
                    <a:pt x="21745" y="2322"/>
                    <a:pt x="21642" y="2335"/>
                  </a:cubicBezTo>
                  <a:cubicBezTo>
                    <a:pt x="20663" y="2450"/>
                    <a:pt x="19724" y="2513"/>
                    <a:pt x="18739" y="2423"/>
                  </a:cubicBezTo>
                  <a:cubicBezTo>
                    <a:pt x="17735" y="2332"/>
                    <a:pt x="16743" y="2122"/>
                    <a:pt x="15765" y="1888"/>
                  </a:cubicBezTo>
                  <a:cubicBezTo>
                    <a:pt x="13845" y="1430"/>
                    <a:pt x="11958" y="825"/>
                    <a:pt x="10000" y="537"/>
                  </a:cubicBezTo>
                  <a:cubicBezTo>
                    <a:pt x="6354" y="0"/>
                    <a:pt x="2573" y="1045"/>
                    <a:pt x="19" y="3757"/>
                  </a:cubicBezTo>
                  <a:cubicBezTo>
                    <a:pt x="0" y="3777"/>
                    <a:pt x="32" y="3802"/>
                    <a:pt x="51" y="37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3"/>
            <p:cNvSpPr/>
            <p:nvPr/>
          </p:nvSpPr>
          <p:spPr>
            <a:xfrm>
              <a:off x="7748325" y="5986038"/>
              <a:ext cx="544525" cy="94625"/>
            </a:xfrm>
            <a:custGeom>
              <a:rect b="b" l="l" r="r" t="t"/>
              <a:pathLst>
                <a:path extrusionOk="0" h="3785" w="21781">
                  <a:moveTo>
                    <a:pt x="50" y="3767"/>
                  </a:moveTo>
                  <a:cubicBezTo>
                    <a:pt x="2764" y="1007"/>
                    <a:pt x="6760" y="142"/>
                    <a:pt x="10486" y="783"/>
                  </a:cubicBezTo>
                  <a:cubicBezTo>
                    <a:pt x="12415" y="1115"/>
                    <a:pt x="14283" y="1734"/>
                    <a:pt x="16187" y="2171"/>
                  </a:cubicBezTo>
                  <a:cubicBezTo>
                    <a:pt x="17928" y="2570"/>
                    <a:pt x="19912" y="2914"/>
                    <a:pt x="21678" y="2470"/>
                  </a:cubicBezTo>
                  <a:cubicBezTo>
                    <a:pt x="21780" y="2445"/>
                    <a:pt x="21741" y="2280"/>
                    <a:pt x="21640" y="2292"/>
                  </a:cubicBezTo>
                  <a:cubicBezTo>
                    <a:pt x="20651" y="2407"/>
                    <a:pt x="19702" y="2470"/>
                    <a:pt x="18708" y="2380"/>
                  </a:cubicBezTo>
                  <a:cubicBezTo>
                    <a:pt x="17695" y="2287"/>
                    <a:pt x="16693" y="2076"/>
                    <a:pt x="15705" y="1842"/>
                  </a:cubicBezTo>
                  <a:cubicBezTo>
                    <a:pt x="13769" y="1382"/>
                    <a:pt x="11864" y="778"/>
                    <a:pt x="9888" y="503"/>
                  </a:cubicBezTo>
                  <a:cubicBezTo>
                    <a:pt x="6277" y="1"/>
                    <a:pt x="2545" y="1057"/>
                    <a:pt x="18" y="3740"/>
                  </a:cubicBezTo>
                  <a:cubicBezTo>
                    <a:pt x="0" y="3759"/>
                    <a:pt x="31" y="3785"/>
                    <a:pt x="50" y="37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3"/>
            <p:cNvSpPr/>
            <p:nvPr/>
          </p:nvSpPr>
          <p:spPr>
            <a:xfrm>
              <a:off x="7753100" y="6048288"/>
              <a:ext cx="547250" cy="95050"/>
            </a:xfrm>
            <a:custGeom>
              <a:rect b="b" l="l" r="r" t="t"/>
              <a:pathLst>
                <a:path extrusionOk="0" h="3802" w="21890">
                  <a:moveTo>
                    <a:pt x="51" y="3782"/>
                  </a:moveTo>
                  <a:cubicBezTo>
                    <a:pt x="2791" y="997"/>
                    <a:pt x="6826" y="149"/>
                    <a:pt x="10579" y="819"/>
                  </a:cubicBezTo>
                  <a:cubicBezTo>
                    <a:pt x="12492" y="1158"/>
                    <a:pt x="14345" y="1771"/>
                    <a:pt x="16234" y="2211"/>
                  </a:cubicBezTo>
                  <a:cubicBezTo>
                    <a:pt x="17993" y="2618"/>
                    <a:pt x="20002" y="2979"/>
                    <a:pt x="21787" y="2531"/>
                  </a:cubicBezTo>
                  <a:cubicBezTo>
                    <a:pt x="21889" y="2506"/>
                    <a:pt x="21851" y="2339"/>
                    <a:pt x="21749" y="2352"/>
                  </a:cubicBezTo>
                  <a:cubicBezTo>
                    <a:pt x="20776" y="2465"/>
                    <a:pt x="19840" y="2527"/>
                    <a:pt x="18861" y="2440"/>
                  </a:cubicBezTo>
                  <a:cubicBezTo>
                    <a:pt x="17857" y="2350"/>
                    <a:pt x="16864" y="2143"/>
                    <a:pt x="15885" y="1912"/>
                  </a:cubicBezTo>
                  <a:cubicBezTo>
                    <a:pt x="13921" y="1446"/>
                    <a:pt x="11991" y="828"/>
                    <a:pt x="9989" y="534"/>
                  </a:cubicBezTo>
                  <a:cubicBezTo>
                    <a:pt x="6348" y="1"/>
                    <a:pt x="2572" y="1046"/>
                    <a:pt x="20" y="3756"/>
                  </a:cubicBezTo>
                  <a:cubicBezTo>
                    <a:pt x="1" y="3775"/>
                    <a:pt x="33" y="3801"/>
                    <a:pt x="51" y="378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3"/>
            <p:cNvSpPr/>
            <p:nvPr/>
          </p:nvSpPr>
          <p:spPr>
            <a:xfrm>
              <a:off x="7757900" y="6111463"/>
              <a:ext cx="548950" cy="94525"/>
            </a:xfrm>
            <a:custGeom>
              <a:rect b="b" l="l" r="r" t="t"/>
              <a:pathLst>
                <a:path extrusionOk="0" h="3781" w="21958">
                  <a:moveTo>
                    <a:pt x="52" y="3762"/>
                  </a:moveTo>
                  <a:cubicBezTo>
                    <a:pt x="2802" y="964"/>
                    <a:pt x="6820" y="150"/>
                    <a:pt x="10586" y="786"/>
                  </a:cubicBezTo>
                  <a:cubicBezTo>
                    <a:pt x="12507" y="1110"/>
                    <a:pt x="14375" y="1692"/>
                    <a:pt x="16277" y="2103"/>
                  </a:cubicBezTo>
                  <a:cubicBezTo>
                    <a:pt x="18049" y="2485"/>
                    <a:pt x="20065" y="2824"/>
                    <a:pt x="21856" y="2375"/>
                  </a:cubicBezTo>
                  <a:cubicBezTo>
                    <a:pt x="21958" y="2348"/>
                    <a:pt x="21920" y="2183"/>
                    <a:pt x="21817" y="2195"/>
                  </a:cubicBezTo>
                  <a:cubicBezTo>
                    <a:pt x="20843" y="2309"/>
                    <a:pt x="19904" y="2378"/>
                    <a:pt x="18922" y="2300"/>
                  </a:cubicBezTo>
                  <a:cubicBezTo>
                    <a:pt x="17913" y="2220"/>
                    <a:pt x="16913" y="2027"/>
                    <a:pt x="15926" y="1809"/>
                  </a:cubicBezTo>
                  <a:cubicBezTo>
                    <a:pt x="13948" y="1374"/>
                    <a:pt x="12002" y="787"/>
                    <a:pt x="9992" y="508"/>
                  </a:cubicBezTo>
                  <a:cubicBezTo>
                    <a:pt x="6340" y="0"/>
                    <a:pt x="2582" y="1014"/>
                    <a:pt x="20" y="3734"/>
                  </a:cubicBezTo>
                  <a:cubicBezTo>
                    <a:pt x="1" y="3754"/>
                    <a:pt x="33" y="3781"/>
                    <a:pt x="52" y="37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3"/>
            <p:cNvSpPr/>
            <p:nvPr/>
          </p:nvSpPr>
          <p:spPr>
            <a:xfrm>
              <a:off x="7762725" y="6176613"/>
              <a:ext cx="552950" cy="92025"/>
            </a:xfrm>
            <a:custGeom>
              <a:rect b="b" l="l" r="r" t="t"/>
              <a:pathLst>
                <a:path extrusionOk="0" h="3681" w="22118">
                  <a:moveTo>
                    <a:pt x="51" y="3662"/>
                  </a:moveTo>
                  <a:cubicBezTo>
                    <a:pt x="1375" y="2316"/>
                    <a:pt x="3077" y="1374"/>
                    <a:pt x="4891" y="877"/>
                  </a:cubicBezTo>
                  <a:cubicBezTo>
                    <a:pt x="6732" y="374"/>
                    <a:pt x="8632" y="393"/>
                    <a:pt x="10511" y="626"/>
                  </a:cubicBezTo>
                  <a:cubicBezTo>
                    <a:pt x="12488" y="871"/>
                    <a:pt x="14434" y="1314"/>
                    <a:pt x="16403" y="1599"/>
                  </a:cubicBezTo>
                  <a:cubicBezTo>
                    <a:pt x="18209" y="1860"/>
                    <a:pt x="20223" y="2082"/>
                    <a:pt x="22016" y="1631"/>
                  </a:cubicBezTo>
                  <a:cubicBezTo>
                    <a:pt x="22117" y="1605"/>
                    <a:pt x="22081" y="1440"/>
                    <a:pt x="21977" y="1452"/>
                  </a:cubicBezTo>
                  <a:cubicBezTo>
                    <a:pt x="21016" y="1567"/>
                    <a:pt x="20079" y="1663"/>
                    <a:pt x="19107" y="1637"/>
                  </a:cubicBezTo>
                  <a:cubicBezTo>
                    <a:pt x="18033" y="1608"/>
                    <a:pt x="16963" y="1471"/>
                    <a:pt x="15902" y="1312"/>
                  </a:cubicBezTo>
                  <a:cubicBezTo>
                    <a:pt x="13899" y="1008"/>
                    <a:pt x="11918" y="576"/>
                    <a:pt x="9902" y="371"/>
                  </a:cubicBezTo>
                  <a:cubicBezTo>
                    <a:pt x="6241" y="1"/>
                    <a:pt x="2599" y="897"/>
                    <a:pt x="20" y="3635"/>
                  </a:cubicBezTo>
                  <a:cubicBezTo>
                    <a:pt x="1" y="3654"/>
                    <a:pt x="33" y="3680"/>
                    <a:pt x="51" y="366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3"/>
            <p:cNvSpPr/>
            <p:nvPr/>
          </p:nvSpPr>
          <p:spPr>
            <a:xfrm>
              <a:off x="7779900" y="6244888"/>
              <a:ext cx="544050" cy="80550"/>
            </a:xfrm>
            <a:custGeom>
              <a:rect b="b" l="l" r="r" t="t"/>
              <a:pathLst>
                <a:path extrusionOk="0" h="3222" w="21762">
                  <a:moveTo>
                    <a:pt x="49" y="3202"/>
                  </a:moveTo>
                  <a:cubicBezTo>
                    <a:pt x="1334" y="1894"/>
                    <a:pt x="2888" y="971"/>
                    <a:pt x="4686" y="593"/>
                  </a:cubicBezTo>
                  <a:cubicBezTo>
                    <a:pt x="6472" y="217"/>
                    <a:pt x="8338" y="186"/>
                    <a:pt x="10153" y="316"/>
                  </a:cubicBezTo>
                  <a:cubicBezTo>
                    <a:pt x="12147" y="457"/>
                    <a:pt x="14128" y="762"/>
                    <a:pt x="16120" y="940"/>
                  </a:cubicBezTo>
                  <a:cubicBezTo>
                    <a:pt x="17914" y="1102"/>
                    <a:pt x="19894" y="1267"/>
                    <a:pt x="21660" y="818"/>
                  </a:cubicBezTo>
                  <a:cubicBezTo>
                    <a:pt x="21761" y="793"/>
                    <a:pt x="21725" y="627"/>
                    <a:pt x="21622" y="638"/>
                  </a:cubicBezTo>
                  <a:cubicBezTo>
                    <a:pt x="20691" y="749"/>
                    <a:pt x="19779" y="856"/>
                    <a:pt x="18839" y="860"/>
                  </a:cubicBezTo>
                  <a:cubicBezTo>
                    <a:pt x="17769" y="865"/>
                    <a:pt x="16700" y="785"/>
                    <a:pt x="15634" y="685"/>
                  </a:cubicBezTo>
                  <a:cubicBezTo>
                    <a:pt x="13645" y="499"/>
                    <a:pt x="11665" y="215"/>
                    <a:pt x="9668" y="100"/>
                  </a:cubicBezTo>
                  <a:cubicBezTo>
                    <a:pt x="7898" y="0"/>
                    <a:pt x="6067" y="87"/>
                    <a:pt x="4338" y="506"/>
                  </a:cubicBezTo>
                  <a:cubicBezTo>
                    <a:pt x="2606" y="927"/>
                    <a:pt x="1225" y="1890"/>
                    <a:pt x="18" y="3175"/>
                  </a:cubicBezTo>
                  <a:cubicBezTo>
                    <a:pt x="1" y="3195"/>
                    <a:pt x="30" y="3221"/>
                    <a:pt x="49" y="320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3"/>
            <p:cNvSpPr/>
            <p:nvPr/>
          </p:nvSpPr>
          <p:spPr>
            <a:xfrm>
              <a:off x="8342775" y="6299388"/>
              <a:ext cx="39750" cy="39050"/>
            </a:xfrm>
            <a:custGeom>
              <a:rect b="b" l="l" r="r" t="t"/>
              <a:pathLst>
                <a:path extrusionOk="0" h="1562" w="1590">
                  <a:moveTo>
                    <a:pt x="45" y="141"/>
                  </a:moveTo>
                  <a:cubicBezTo>
                    <a:pt x="241" y="411"/>
                    <a:pt x="456" y="676"/>
                    <a:pt x="685" y="919"/>
                  </a:cubicBezTo>
                  <a:cubicBezTo>
                    <a:pt x="892" y="1138"/>
                    <a:pt x="1180" y="1503"/>
                    <a:pt x="1493" y="1554"/>
                  </a:cubicBezTo>
                  <a:cubicBezTo>
                    <a:pt x="1547" y="1562"/>
                    <a:pt x="1590" y="1503"/>
                    <a:pt x="1558" y="1457"/>
                  </a:cubicBezTo>
                  <a:cubicBezTo>
                    <a:pt x="1483" y="1356"/>
                    <a:pt x="1381" y="1297"/>
                    <a:pt x="1281" y="1220"/>
                  </a:cubicBezTo>
                  <a:cubicBezTo>
                    <a:pt x="1135" y="1107"/>
                    <a:pt x="1003" y="976"/>
                    <a:pt x="873" y="844"/>
                  </a:cubicBezTo>
                  <a:cubicBezTo>
                    <a:pt x="623" y="588"/>
                    <a:pt x="400" y="303"/>
                    <a:pt x="143" y="53"/>
                  </a:cubicBezTo>
                  <a:cubicBezTo>
                    <a:pt x="87" y="0"/>
                    <a:pt x="0" y="81"/>
                    <a:pt x="45" y="1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3"/>
            <p:cNvSpPr/>
            <p:nvPr/>
          </p:nvSpPr>
          <p:spPr>
            <a:xfrm>
              <a:off x="8275525" y="5517813"/>
              <a:ext cx="48000" cy="427400"/>
            </a:xfrm>
            <a:custGeom>
              <a:rect b="b" l="l" r="r" t="t"/>
              <a:pathLst>
                <a:path extrusionOk="0" h="17096" w="1920">
                  <a:moveTo>
                    <a:pt x="1916" y="17057"/>
                  </a:moveTo>
                  <a:cubicBezTo>
                    <a:pt x="1345" y="11764"/>
                    <a:pt x="787" y="6469"/>
                    <a:pt x="262" y="1171"/>
                  </a:cubicBezTo>
                  <a:cubicBezTo>
                    <a:pt x="228" y="813"/>
                    <a:pt x="204" y="453"/>
                    <a:pt x="150" y="97"/>
                  </a:cubicBezTo>
                  <a:cubicBezTo>
                    <a:pt x="136" y="0"/>
                    <a:pt x="0" y="11"/>
                    <a:pt x="1" y="108"/>
                  </a:cubicBezTo>
                  <a:cubicBezTo>
                    <a:pt x="5" y="860"/>
                    <a:pt x="130" y="1623"/>
                    <a:pt x="206" y="2369"/>
                  </a:cubicBezTo>
                  <a:cubicBezTo>
                    <a:pt x="348" y="3723"/>
                    <a:pt x="493" y="5077"/>
                    <a:pt x="639" y="6432"/>
                  </a:cubicBezTo>
                  <a:cubicBezTo>
                    <a:pt x="956" y="9388"/>
                    <a:pt x="1274" y="12347"/>
                    <a:pt x="1628" y="15299"/>
                  </a:cubicBezTo>
                  <a:cubicBezTo>
                    <a:pt x="1698" y="15887"/>
                    <a:pt x="1782" y="16474"/>
                    <a:pt x="1860" y="17061"/>
                  </a:cubicBezTo>
                  <a:cubicBezTo>
                    <a:pt x="1866" y="17096"/>
                    <a:pt x="1920" y="17091"/>
                    <a:pt x="1916" y="170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3"/>
            <p:cNvSpPr/>
            <p:nvPr/>
          </p:nvSpPr>
          <p:spPr>
            <a:xfrm>
              <a:off x="8290350" y="5533413"/>
              <a:ext cx="50000" cy="490300"/>
            </a:xfrm>
            <a:custGeom>
              <a:rect b="b" l="l" r="r" t="t"/>
              <a:pathLst>
                <a:path extrusionOk="0" h="19612" w="2000">
                  <a:moveTo>
                    <a:pt x="1997" y="19571"/>
                  </a:moveTo>
                  <a:cubicBezTo>
                    <a:pt x="1540" y="14402"/>
                    <a:pt x="1020" y="9238"/>
                    <a:pt x="536" y="4073"/>
                  </a:cubicBezTo>
                  <a:cubicBezTo>
                    <a:pt x="412" y="2747"/>
                    <a:pt x="260" y="1422"/>
                    <a:pt x="156" y="97"/>
                  </a:cubicBezTo>
                  <a:cubicBezTo>
                    <a:pt x="149" y="0"/>
                    <a:pt x="0" y="11"/>
                    <a:pt x="7" y="108"/>
                  </a:cubicBezTo>
                  <a:cubicBezTo>
                    <a:pt x="379" y="4893"/>
                    <a:pt x="915" y="9673"/>
                    <a:pt x="1397" y="14449"/>
                  </a:cubicBezTo>
                  <a:cubicBezTo>
                    <a:pt x="1571" y="16159"/>
                    <a:pt x="1752" y="17866"/>
                    <a:pt x="1942" y="19575"/>
                  </a:cubicBezTo>
                  <a:cubicBezTo>
                    <a:pt x="1946" y="19612"/>
                    <a:pt x="2000" y="19607"/>
                    <a:pt x="1997" y="1957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3"/>
            <p:cNvSpPr/>
            <p:nvPr/>
          </p:nvSpPr>
          <p:spPr>
            <a:xfrm>
              <a:off x="7783225" y="6309163"/>
              <a:ext cx="500325" cy="52425"/>
            </a:xfrm>
            <a:custGeom>
              <a:rect b="b" l="l" r="r" t="t"/>
              <a:pathLst>
                <a:path extrusionOk="0" h="2097" w="20013">
                  <a:moveTo>
                    <a:pt x="19953" y="151"/>
                  </a:moveTo>
                  <a:cubicBezTo>
                    <a:pt x="18554" y="2"/>
                    <a:pt x="17146" y="0"/>
                    <a:pt x="15740" y="31"/>
                  </a:cubicBezTo>
                  <a:cubicBezTo>
                    <a:pt x="13966" y="70"/>
                    <a:pt x="12194" y="156"/>
                    <a:pt x="10426" y="297"/>
                  </a:cubicBezTo>
                  <a:cubicBezTo>
                    <a:pt x="7253" y="549"/>
                    <a:pt x="3989" y="853"/>
                    <a:pt x="902" y="1669"/>
                  </a:cubicBezTo>
                  <a:cubicBezTo>
                    <a:pt x="749" y="1709"/>
                    <a:pt x="598" y="1753"/>
                    <a:pt x="446" y="1800"/>
                  </a:cubicBezTo>
                  <a:cubicBezTo>
                    <a:pt x="316" y="1843"/>
                    <a:pt x="184" y="1953"/>
                    <a:pt x="58" y="1986"/>
                  </a:cubicBezTo>
                  <a:cubicBezTo>
                    <a:pt x="1" y="2000"/>
                    <a:pt x="21" y="2097"/>
                    <a:pt x="81" y="2089"/>
                  </a:cubicBezTo>
                  <a:cubicBezTo>
                    <a:pt x="282" y="2058"/>
                    <a:pt x="496" y="1974"/>
                    <a:pt x="701" y="1923"/>
                  </a:cubicBezTo>
                  <a:cubicBezTo>
                    <a:pt x="1007" y="1848"/>
                    <a:pt x="1312" y="1772"/>
                    <a:pt x="1618" y="1703"/>
                  </a:cubicBezTo>
                  <a:cubicBezTo>
                    <a:pt x="2337" y="1540"/>
                    <a:pt x="3062" y="1409"/>
                    <a:pt x="3789" y="1285"/>
                  </a:cubicBezTo>
                  <a:cubicBezTo>
                    <a:pt x="5487" y="999"/>
                    <a:pt x="7197" y="787"/>
                    <a:pt x="8908" y="611"/>
                  </a:cubicBezTo>
                  <a:cubicBezTo>
                    <a:pt x="12249" y="264"/>
                    <a:pt x="15628" y="24"/>
                    <a:pt x="18989" y="186"/>
                  </a:cubicBezTo>
                  <a:cubicBezTo>
                    <a:pt x="19304" y="201"/>
                    <a:pt x="19621" y="214"/>
                    <a:pt x="19936" y="242"/>
                  </a:cubicBezTo>
                  <a:cubicBezTo>
                    <a:pt x="19995" y="247"/>
                    <a:pt x="20013" y="157"/>
                    <a:pt x="19953" y="15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3"/>
            <p:cNvSpPr/>
            <p:nvPr/>
          </p:nvSpPr>
          <p:spPr>
            <a:xfrm>
              <a:off x="8349550" y="6156163"/>
              <a:ext cx="18200" cy="154650"/>
            </a:xfrm>
            <a:custGeom>
              <a:rect b="b" l="l" r="r" t="t"/>
              <a:pathLst>
                <a:path extrusionOk="0" h="6186" w="728">
                  <a:moveTo>
                    <a:pt x="1" y="16"/>
                  </a:moveTo>
                  <a:cubicBezTo>
                    <a:pt x="60" y="1037"/>
                    <a:pt x="154" y="2052"/>
                    <a:pt x="258" y="3068"/>
                  </a:cubicBezTo>
                  <a:cubicBezTo>
                    <a:pt x="360" y="4074"/>
                    <a:pt x="390" y="5125"/>
                    <a:pt x="584" y="6116"/>
                  </a:cubicBezTo>
                  <a:cubicBezTo>
                    <a:pt x="597" y="6186"/>
                    <a:pt x="689" y="6178"/>
                    <a:pt x="691" y="6108"/>
                  </a:cubicBezTo>
                  <a:cubicBezTo>
                    <a:pt x="727" y="5103"/>
                    <a:pt x="516" y="4055"/>
                    <a:pt x="392" y="3059"/>
                  </a:cubicBezTo>
                  <a:cubicBezTo>
                    <a:pt x="264" y="2045"/>
                    <a:pt x="123" y="1031"/>
                    <a:pt x="23" y="14"/>
                  </a:cubicBezTo>
                  <a:cubicBezTo>
                    <a:pt x="22" y="1"/>
                    <a:pt x="1" y="2"/>
                    <a:pt x="1" y="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3"/>
            <p:cNvSpPr/>
            <p:nvPr/>
          </p:nvSpPr>
          <p:spPr>
            <a:xfrm>
              <a:off x="8266550" y="6317663"/>
              <a:ext cx="100500" cy="10450"/>
            </a:xfrm>
            <a:custGeom>
              <a:rect b="b" l="l" r="r" t="t"/>
              <a:pathLst>
                <a:path extrusionOk="0" h="418" w="4020">
                  <a:moveTo>
                    <a:pt x="24" y="239"/>
                  </a:moveTo>
                  <a:cubicBezTo>
                    <a:pt x="800" y="257"/>
                    <a:pt x="1568" y="367"/>
                    <a:pt x="2341" y="404"/>
                  </a:cubicBezTo>
                  <a:cubicBezTo>
                    <a:pt x="2607" y="417"/>
                    <a:pt x="2880" y="365"/>
                    <a:pt x="3143" y="342"/>
                  </a:cubicBezTo>
                  <a:cubicBezTo>
                    <a:pt x="3430" y="317"/>
                    <a:pt x="3702" y="409"/>
                    <a:pt x="3974" y="391"/>
                  </a:cubicBezTo>
                  <a:cubicBezTo>
                    <a:pt x="4004" y="391"/>
                    <a:pt x="4020" y="354"/>
                    <a:pt x="4004" y="332"/>
                  </a:cubicBezTo>
                  <a:cubicBezTo>
                    <a:pt x="3771" y="1"/>
                    <a:pt x="2933" y="232"/>
                    <a:pt x="2607" y="270"/>
                  </a:cubicBezTo>
                  <a:cubicBezTo>
                    <a:pt x="1755" y="370"/>
                    <a:pt x="881" y="165"/>
                    <a:pt x="21" y="207"/>
                  </a:cubicBezTo>
                  <a:cubicBezTo>
                    <a:pt x="1" y="209"/>
                    <a:pt x="4" y="239"/>
                    <a:pt x="24" y="23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3"/>
            <p:cNvSpPr/>
            <p:nvPr/>
          </p:nvSpPr>
          <p:spPr>
            <a:xfrm>
              <a:off x="8301550" y="6310938"/>
              <a:ext cx="59675" cy="7200"/>
            </a:xfrm>
            <a:custGeom>
              <a:rect b="b" l="l" r="r" t="t"/>
              <a:pathLst>
                <a:path extrusionOk="0" h="288" w="2387">
                  <a:moveTo>
                    <a:pt x="15" y="159"/>
                  </a:moveTo>
                  <a:cubicBezTo>
                    <a:pt x="375" y="148"/>
                    <a:pt x="739" y="168"/>
                    <a:pt x="1099" y="181"/>
                  </a:cubicBezTo>
                  <a:cubicBezTo>
                    <a:pt x="1509" y="198"/>
                    <a:pt x="1920" y="287"/>
                    <a:pt x="2328" y="276"/>
                  </a:cubicBezTo>
                  <a:cubicBezTo>
                    <a:pt x="2386" y="274"/>
                    <a:pt x="2385" y="192"/>
                    <a:pt x="2334" y="180"/>
                  </a:cubicBezTo>
                  <a:cubicBezTo>
                    <a:pt x="1609" y="0"/>
                    <a:pt x="748" y="61"/>
                    <a:pt x="13" y="139"/>
                  </a:cubicBezTo>
                  <a:cubicBezTo>
                    <a:pt x="0" y="140"/>
                    <a:pt x="2" y="160"/>
                    <a:pt x="15" y="1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3"/>
            <p:cNvSpPr/>
            <p:nvPr/>
          </p:nvSpPr>
          <p:spPr>
            <a:xfrm>
              <a:off x="8348275" y="6239438"/>
              <a:ext cx="13275" cy="82975"/>
            </a:xfrm>
            <a:custGeom>
              <a:rect b="b" l="l" r="r" t="t"/>
              <a:pathLst>
                <a:path extrusionOk="0" h="3319" w="531">
                  <a:moveTo>
                    <a:pt x="24" y="29"/>
                  </a:moveTo>
                  <a:cubicBezTo>
                    <a:pt x="0" y="1110"/>
                    <a:pt x="320" y="2171"/>
                    <a:pt x="355" y="3253"/>
                  </a:cubicBezTo>
                  <a:cubicBezTo>
                    <a:pt x="359" y="3312"/>
                    <a:pt x="458" y="3319"/>
                    <a:pt x="461" y="3259"/>
                  </a:cubicBezTo>
                  <a:cubicBezTo>
                    <a:pt x="530" y="2178"/>
                    <a:pt x="166" y="1097"/>
                    <a:pt x="62" y="25"/>
                  </a:cubicBezTo>
                  <a:cubicBezTo>
                    <a:pt x="61" y="0"/>
                    <a:pt x="24" y="4"/>
                    <a:pt x="24" y="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3"/>
            <p:cNvSpPr/>
            <p:nvPr/>
          </p:nvSpPr>
          <p:spPr>
            <a:xfrm>
              <a:off x="7097525" y="5585513"/>
              <a:ext cx="57100" cy="823300"/>
            </a:xfrm>
            <a:custGeom>
              <a:rect b="b" l="l" r="r" t="t"/>
              <a:pathLst>
                <a:path extrusionOk="0" h="32932" w="2284">
                  <a:moveTo>
                    <a:pt x="11" y="421"/>
                  </a:moveTo>
                  <a:cubicBezTo>
                    <a:pt x="0" y="205"/>
                    <a:pt x="166" y="22"/>
                    <a:pt x="381" y="11"/>
                  </a:cubicBezTo>
                  <a:cubicBezTo>
                    <a:pt x="598" y="0"/>
                    <a:pt x="781" y="167"/>
                    <a:pt x="792" y="382"/>
                  </a:cubicBezTo>
                  <a:lnTo>
                    <a:pt x="2273" y="32511"/>
                  </a:lnTo>
                  <a:cubicBezTo>
                    <a:pt x="2284" y="32727"/>
                    <a:pt x="2117" y="32910"/>
                    <a:pt x="1902" y="32921"/>
                  </a:cubicBezTo>
                  <a:cubicBezTo>
                    <a:pt x="1686" y="32931"/>
                    <a:pt x="1503" y="32765"/>
                    <a:pt x="1492" y="3254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3"/>
            <p:cNvSpPr/>
            <p:nvPr/>
          </p:nvSpPr>
          <p:spPr>
            <a:xfrm>
              <a:off x="7137975" y="5514188"/>
              <a:ext cx="525850" cy="128450"/>
            </a:xfrm>
            <a:custGeom>
              <a:rect b="b" l="l" r="r" t="t"/>
              <a:pathLst>
                <a:path extrusionOk="0" h="5138" w="21034">
                  <a:moveTo>
                    <a:pt x="20985" y="2822"/>
                  </a:moveTo>
                  <a:cubicBezTo>
                    <a:pt x="17907" y="528"/>
                    <a:pt x="13734" y="203"/>
                    <a:pt x="10190" y="1504"/>
                  </a:cubicBezTo>
                  <a:cubicBezTo>
                    <a:pt x="8487" y="2130"/>
                    <a:pt x="6907" y="3040"/>
                    <a:pt x="5255" y="3782"/>
                  </a:cubicBezTo>
                  <a:cubicBezTo>
                    <a:pt x="3682" y="4486"/>
                    <a:pt x="1858" y="5137"/>
                    <a:pt x="105" y="4972"/>
                  </a:cubicBezTo>
                  <a:cubicBezTo>
                    <a:pt x="0" y="4962"/>
                    <a:pt x="13" y="4792"/>
                    <a:pt x="116" y="4788"/>
                  </a:cubicBezTo>
                  <a:cubicBezTo>
                    <a:pt x="1065" y="4751"/>
                    <a:pt x="1965" y="4674"/>
                    <a:pt x="2887" y="4426"/>
                  </a:cubicBezTo>
                  <a:cubicBezTo>
                    <a:pt x="3794" y="4181"/>
                    <a:pt x="4667" y="3818"/>
                    <a:pt x="5521" y="3429"/>
                  </a:cubicBezTo>
                  <a:cubicBezTo>
                    <a:pt x="7242" y="2647"/>
                    <a:pt x="8898" y="1717"/>
                    <a:pt x="10702" y="1130"/>
                  </a:cubicBezTo>
                  <a:cubicBezTo>
                    <a:pt x="14177" y="0"/>
                    <a:pt x="18115" y="530"/>
                    <a:pt x="21012" y="2791"/>
                  </a:cubicBezTo>
                  <a:cubicBezTo>
                    <a:pt x="21034" y="2808"/>
                    <a:pt x="21006" y="2838"/>
                    <a:pt x="20985" y="282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3"/>
            <p:cNvSpPr/>
            <p:nvPr/>
          </p:nvSpPr>
          <p:spPr>
            <a:xfrm>
              <a:off x="7138775" y="5577113"/>
              <a:ext cx="529850" cy="127125"/>
            </a:xfrm>
            <a:custGeom>
              <a:rect b="b" l="l" r="r" t="t"/>
              <a:pathLst>
                <a:path extrusionOk="0" h="5085" w="21194">
                  <a:moveTo>
                    <a:pt x="21145" y="2812"/>
                  </a:moveTo>
                  <a:cubicBezTo>
                    <a:pt x="18046" y="502"/>
                    <a:pt x="13883" y="209"/>
                    <a:pt x="10317" y="1497"/>
                  </a:cubicBezTo>
                  <a:cubicBezTo>
                    <a:pt x="8573" y="2128"/>
                    <a:pt x="6945" y="3040"/>
                    <a:pt x="5245" y="3774"/>
                  </a:cubicBezTo>
                  <a:cubicBezTo>
                    <a:pt x="3670" y="4455"/>
                    <a:pt x="1847" y="5085"/>
                    <a:pt x="105" y="4919"/>
                  </a:cubicBezTo>
                  <a:cubicBezTo>
                    <a:pt x="0" y="4911"/>
                    <a:pt x="12" y="4741"/>
                    <a:pt x="116" y="4736"/>
                  </a:cubicBezTo>
                  <a:cubicBezTo>
                    <a:pt x="1079" y="4700"/>
                    <a:pt x="1994" y="4622"/>
                    <a:pt x="2931" y="4373"/>
                  </a:cubicBezTo>
                  <a:cubicBezTo>
                    <a:pt x="3862" y="4126"/>
                    <a:pt x="4758" y="3761"/>
                    <a:pt x="5636" y="3373"/>
                  </a:cubicBezTo>
                  <a:cubicBezTo>
                    <a:pt x="7365" y="2607"/>
                    <a:pt x="9035" y="1702"/>
                    <a:pt x="10840" y="1122"/>
                  </a:cubicBezTo>
                  <a:cubicBezTo>
                    <a:pt x="14331" y="0"/>
                    <a:pt x="18261" y="508"/>
                    <a:pt x="21172" y="2780"/>
                  </a:cubicBezTo>
                  <a:cubicBezTo>
                    <a:pt x="21193" y="2797"/>
                    <a:pt x="21166" y="2827"/>
                    <a:pt x="21145" y="28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3"/>
            <p:cNvSpPr/>
            <p:nvPr/>
          </p:nvSpPr>
          <p:spPr>
            <a:xfrm>
              <a:off x="7139700" y="5639838"/>
              <a:ext cx="533750" cy="128025"/>
            </a:xfrm>
            <a:custGeom>
              <a:rect b="b" l="l" r="r" t="t"/>
              <a:pathLst>
                <a:path extrusionOk="0" h="5121" w="21350">
                  <a:moveTo>
                    <a:pt x="21300" y="2808"/>
                  </a:moveTo>
                  <a:cubicBezTo>
                    <a:pt x="18194" y="492"/>
                    <a:pt x="14035" y="213"/>
                    <a:pt x="10460" y="1497"/>
                  </a:cubicBezTo>
                  <a:cubicBezTo>
                    <a:pt x="8687" y="2135"/>
                    <a:pt x="7029" y="3056"/>
                    <a:pt x="5300" y="3796"/>
                  </a:cubicBezTo>
                  <a:cubicBezTo>
                    <a:pt x="3708" y="4477"/>
                    <a:pt x="1866" y="5120"/>
                    <a:pt x="105" y="4956"/>
                  </a:cubicBezTo>
                  <a:cubicBezTo>
                    <a:pt x="0" y="4947"/>
                    <a:pt x="12" y="4776"/>
                    <a:pt x="116" y="4773"/>
                  </a:cubicBezTo>
                  <a:cubicBezTo>
                    <a:pt x="1086" y="4736"/>
                    <a:pt x="2008" y="4654"/>
                    <a:pt x="2951" y="4404"/>
                  </a:cubicBezTo>
                  <a:cubicBezTo>
                    <a:pt x="3897" y="4152"/>
                    <a:pt x="4807" y="3783"/>
                    <a:pt x="5702" y="3392"/>
                  </a:cubicBezTo>
                  <a:cubicBezTo>
                    <a:pt x="7458" y="2620"/>
                    <a:pt x="9156" y="1709"/>
                    <a:pt x="10989" y="1121"/>
                  </a:cubicBezTo>
                  <a:cubicBezTo>
                    <a:pt x="14483" y="0"/>
                    <a:pt x="18412" y="503"/>
                    <a:pt x="21327" y="2777"/>
                  </a:cubicBezTo>
                  <a:cubicBezTo>
                    <a:pt x="21349" y="2794"/>
                    <a:pt x="21322" y="2825"/>
                    <a:pt x="21300" y="2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3"/>
            <p:cNvSpPr/>
            <p:nvPr/>
          </p:nvSpPr>
          <p:spPr>
            <a:xfrm>
              <a:off x="7143025" y="5702788"/>
              <a:ext cx="535200" cy="125900"/>
            </a:xfrm>
            <a:custGeom>
              <a:rect b="b" l="l" r="r" t="t"/>
              <a:pathLst>
                <a:path extrusionOk="0" h="5036" w="21408">
                  <a:moveTo>
                    <a:pt x="21359" y="2797"/>
                  </a:moveTo>
                  <a:cubicBezTo>
                    <a:pt x="18244" y="475"/>
                    <a:pt x="14102" y="215"/>
                    <a:pt x="10514" y="1480"/>
                  </a:cubicBezTo>
                  <a:cubicBezTo>
                    <a:pt x="8734" y="2108"/>
                    <a:pt x="7063" y="3011"/>
                    <a:pt x="5322" y="3737"/>
                  </a:cubicBezTo>
                  <a:cubicBezTo>
                    <a:pt x="3719" y="4404"/>
                    <a:pt x="1869" y="5035"/>
                    <a:pt x="107" y="4870"/>
                  </a:cubicBezTo>
                  <a:cubicBezTo>
                    <a:pt x="1" y="4860"/>
                    <a:pt x="14" y="4691"/>
                    <a:pt x="117" y="4686"/>
                  </a:cubicBezTo>
                  <a:cubicBezTo>
                    <a:pt x="1089" y="4651"/>
                    <a:pt x="2013" y="4571"/>
                    <a:pt x="2961" y="4327"/>
                  </a:cubicBezTo>
                  <a:cubicBezTo>
                    <a:pt x="3909" y="4083"/>
                    <a:pt x="4827" y="3721"/>
                    <a:pt x="5726" y="3337"/>
                  </a:cubicBezTo>
                  <a:cubicBezTo>
                    <a:pt x="7495" y="2581"/>
                    <a:pt x="9206" y="1687"/>
                    <a:pt x="11046" y="1107"/>
                  </a:cubicBezTo>
                  <a:cubicBezTo>
                    <a:pt x="14549" y="1"/>
                    <a:pt x="18463" y="485"/>
                    <a:pt x="21387" y="2766"/>
                  </a:cubicBezTo>
                  <a:cubicBezTo>
                    <a:pt x="21408" y="2782"/>
                    <a:pt x="21381" y="2813"/>
                    <a:pt x="21359" y="279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3"/>
            <p:cNvSpPr/>
            <p:nvPr/>
          </p:nvSpPr>
          <p:spPr>
            <a:xfrm>
              <a:off x="7143175" y="5765863"/>
              <a:ext cx="539875" cy="124550"/>
            </a:xfrm>
            <a:custGeom>
              <a:rect b="b" l="l" r="r" t="t"/>
              <a:pathLst>
                <a:path extrusionOk="0" h="4982" w="21595">
                  <a:moveTo>
                    <a:pt x="21546" y="2780"/>
                  </a:moveTo>
                  <a:cubicBezTo>
                    <a:pt x="18451" y="472"/>
                    <a:pt x="14360" y="213"/>
                    <a:pt x="10786" y="1425"/>
                  </a:cubicBezTo>
                  <a:cubicBezTo>
                    <a:pt x="8953" y="2047"/>
                    <a:pt x="7229" y="2949"/>
                    <a:pt x="5438" y="3676"/>
                  </a:cubicBezTo>
                  <a:cubicBezTo>
                    <a:pt x="3796" y="4341"/>
                    <a:pt x="1905" y="4982"/>
                    <a:pt x="107" y="4815"/>
                  </a:cubicBezTo>
                  <a:cubicBezTo>
                    <a:pt x="1" y="4804"/>
                    <a:pt x="14" y="4635"/>
                    <a:pt x="116" y="4632"/>
                  </a:cubicBezTo>
                  <a:cubicBezTo>
                    <a:pt x="1106" y="4595"/>
                    <a:pt x="2048" y="4514"/>
                    <a:pt x="3010" y="4270"/>
                  </a:cubicBezTo>
                  <a:cubicBezTo>
                    <a:pt x="3985" y="4022"/>
                    <a:pt x="4929" y="3659"/>
                    <a:pt x="5857" y="3274"/>
                  </a:cubicBezTo>
                  <a:cubicBezTo>
                    <a:pt x="7675" y="2521"/>
                    <a:pt x="9441" y="1627"/>
                    <a:pt x="11331" y="1056"/>
                  </a:cubicBezTo>
                  <a:cubicBezTo>
                    <a:pt x="14816" y="1"/>
                    <a:pt x="18673" y="487"/>
                    <a:pt x="21572" y="2748"/>
                  </a:cubicBezTo>
                  <a:cubicBezTo>
                    <a:pt x="21595" y="2766"/>
                    <a:pt x="21568" y="2797"/>
                    <a:pt x="21546" y="27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3"/>
            <p:cNvSpPr/>
            <p:nvPr/>
          </p:nvSpPr>
          <p:spPr>
            <a:xfrm>
              <a:off x="7144725" y="5828563"/>
              <a:ext cx="543125" cy="124750"/>
            </a:xfrm>
            <a:custGeom>
              <a:rect b="b" l="l" r="r" t="t"/>
              <a:pathLst>
                <a:path extrusionOk="0" h="4990" w="21725">
                  <a:moveTo>
                    <a:pt x="21676" y="2779"/>
                  </a:moveTo>
                  <a:cubicBezTo>
                    <a:pt x="18541" y="440"/>
                    <a:pt x="14416" y="220"/>
                    <a:pt x="10805" y="1459"/>
                  </a:cubicBezTo>
                  <a:cubicBezTo>
                    <a:pt x="8969" y="2089"/>
                    <a:pt x="7236" y="2981"/>
                    <a:pt x="5434" y="3700"/>
                  </a:cubicBezTo>
                  <a:cubicBezTo>
                    <a:pt x="3792" y="4355"/>
                    <a:pt x="1901" y="4990"/>
                    <a:pt x="105" y="4823"/>
                  </a:cubicBezTo>
                  <a:cubicBezTo>
                    <a:pt x="1" y="4814"/>
                    <a:pt x="14" y="4643"/>
                    <a:pt x="116" y="4640"/>
                  </a:cubicBezTo>
                  <a:cubicBezTo>
                    <a:pt x="1101" y="4604"/>
                    <a:pt x="2039" y="4523"/>
                    <a:pt x="2999" y="4283"/>
                  </a:cubicBezTo>
                  <a:cubicBezTo>
                    <a:pt x="3977" y="4040"/>
                    <a:pt x="4926" y="3681"/>
                    <a:pt x="5857" y="3301"/>
                  </a:cubicBezTo>
                  <a:cubicBezTo>
                    <a:pt x="7685" y="2556"/>
                    <a:pt x="9458" y="1670"/>
                    <a:pt x="11348" y="1087"/>
                  </a:cubicBezTo>
                  <a:cubicBezTo>
                    <a:pt x="14868" y="1"/>
                    <a:pt x="18766" y="455"/>
                    <a:pt x="21703" y="2746"/>
                  </a:cubicBezTo>
                  <a:cubicBezTo>
                    <a:pt x="21725" y="2763"/>
                    <a:pt x="21697" y="2794"/>
                    <a:pt x="21676" y="27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3"/>
            <p:cNvSpPr/>
            <p:nvPr/>
          </p:nvSpPr>
          <p:spPr>
            <a:xfrm>
              <a:off x="7150950" y="5890988"/>
              <a:ext cx="541700" cy="126150"/>
            </a:xfrm>
            <a:custGeom>
              <a:rect b="b" l="l" r="r" t="t"/>
              <a:pathLst>
                <a:path extrusionOk="0" h="5046" w="21668">
                  <a:moveTo>
                    <a:pt x="21620" y="2787"/>
                  </a:moveTo>
                  <a:cubicBezTo>
                    <a:pt x="18489" y="454"/>
                    <a:pt x="14356" y="220"/>
                    <a:pt x="10753" y="1471"/>
                  </a:cubicBezTo>
                  <a:cubicBezTo>
                    <a:pt x="8926" y="2107"/>
                    <a:pt x="7205" y="3012"/>
                    <a:pt x="5414" y="3741"/>
                  </a:cubicBezTo>
                  <a:cubicBezTo>
                    <a:pt x="3780" y="4404"/>
                    <a:pt x="1896" y="5046"/>
                    <a:pt x="105" y="4880"/>
                  </a:cubicBezTo>
                  <a:cubicBezTo>
                    <a:pt x="0" y="4871"/>
                    <a:pt x="12" y="4700"/>
                    <a:pt x="116" y="4697"/>
                  </a:cubicBezTo>
                  <a:cubicBezTo>
                    <a:pt x="1098" y="4661"/>
                    <a:pt x="2034" y="4579"/>
                    <a:pt x="2990" y="4335"/>
                  </a:cubicBezTo>
                  <a:cubicBezTo>
                    <a:pt x="3964" y="4087"/>
                    <a:pt x="4908" y="3724"/>
                    <a:pt x="5833" y="3338"/>
                  </a:cubicBezTo>
                  <a:cubicBezTo>
                    <a:pt x="7649" y="2582"/>
                    <a:pt x="9411" y="1687"/>
                    <a:pt x="11294" y="1098"/>
                  </a:cubicBezTo>
                  <a:cubicBezTo>
                    <a:pt x="14809" y="1"/>
                    <a:pt x="18713" y="469"/>
                    <a:pt x="21646" y="2756"/>
                  </a:cubicBezTo>
                  <a:cubicBezTo>
                    <a:pt x="21667" y="2773"/>
                    <a:pt x="21640" y="2804"/>
                    <a:pt x="21620" y="27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3"/>
            <p:cNvSpPr/>
            <p:nvPr/>
          </p:nvSpPr>
          <p:spPr>
            <a:xfrm>
              <a:off x="7154350" y="5953863"/>
              <a:ext cx="543125" cy="124775"/>
            </a:xfrm>
            <a:custGeom>
              <a:rect b="b" l="l" r="r" t="t"/>
              <a:pathLst>
                <a:path extrusionOk="0" h="4991" w="21725">
                  <a:moveTo>
                    <a:pt x="21675" y="2778"/>
                  </a:moveTo>
                  <a:cubicBezTo>
                    <a:pt x="18540" y="441"/>
                    <a:pt x="14415" y="220"/>
                    <a:pt x="10805" y="1459"/>
                  </a:cubicBezTo>
                  <a:cubicBezTo>
                    <a:pt x="8969" y="2089"/>
                    <a:pt x="7235" y="2982"/>
                    <a:pt x="5434" y="3700"/>
                  </a:cubicBezTo>
                  <a:cubicBezTo>
                    <a:pt x="3792" y="4355"/>
                    <a:pt x="1901" y="4991"/>
                    <a:pt x="105" y="4823"/>
                  </a:cubicBezTo>
                  <a:cubicBezTo>
                    <a:pt x="0" y="4813"/>
                    <a:pt x="12" y="4643"/>
                    <a:pt x="116" y="4640"/>
                  </a:cubicBezTo>
                  <a:cubicBezTo>
                    <a:pt x="1100" y="4604"/>
                    <a:pt x="2039" y="4523"/>
                    <a:pt x="2999" y="4284"/>
                  </a:cubicBezTo>
                  <a:cubicBezTo>
                    <a:pt x="3976" y="4041"/>
                    <a:pt x="4924" y="3682"/>
                    <a:pt x="5856" y="3301"/>
                  </a:cubicBezTo>
                  <a:cubicBezTo>
                    <a:pt x="7684" y="2555"/>
                    <a:pt x="9457" y="1671"/>
                    <a:pt x="11348" y="1088"/>
                  </a:cubicBezTo>
                  <a:cubicBezTo>
                    <a:pt x="14868" y="0"/>
                    <a:pt x="18765" y="455"/>
                    <a:pt x="21703" y="2748"/>
                  </a:cubicBezTo>
                  <a:cubicBezTo>
                    <a:pt x="21724" y="2763"/>
                    <a:pt x="21697" y="2794"/>
                    <a:pt x="21675" y="277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3"/>
            <p:cNvSpPr/>
            <p:nvPr/>
          </p:nvSpPr>
          <p:spPr>
            <a:xfrm>
              <a:off x="7159100" y="6016663"/>
              <a:ext cx="543200" cy="124025"/>
            </a:xfrm>
            <a:custGeom>
              <a:rect b="b" l="l" r="r" t="t"/>
              <a:pathLst>
                <a:path extrusionOk="0" h="4961" w="21728">
                  <a:moveTo>
                    <a:pt x="21677" y="2773"/>
                  </a:moveTo>
                  <a:cubicBezTo>
                    <a:pt x="18575" y="459"/>
                    <a:pt x="14492" y="215"/>
                    <a:pt x="10908" y="1417"/>
                  </a:cubicBezTo>
                  <a:cubicBezTo>
                    <a:pt x="9053" y="2040"/>
                    <a:pt x="7302" y="2936"/>
                    <a:pt x="5485" y="3659"/>
                  </a:cubicBezTo>
                  <a:cubicBezTo>
                    <a:pt x="3827" y="4317"/>
                    <a:pt x="1918" y="4960"/>
                    <a:pt x="106" y="4791"/>
                  </a:cubicBezTo>
                  <a:cubicBezTo>
                    <a:pt x="1" y="4782"/>
                    <a:pt x="13" y="4612"/>
                    <a:pt x="116" y="4608"/>
                  </a:cubicBezTo>
                  <a:cubicBezTo>
                    <a:pt x="1111" y="4572"/>
                    <a:pt x="2057" y="4490"/>
                    <a:pt x="3026" y="4248"/>
                  </a:cubicBezTo>
                  <a:cubicBezTo>
                    <a:pt x="4014" y="4002"/>
                    <a:pt x="4971" y="3641"/>
                    <a:pt x="5912" y="3258"/>
                  </a:cubicBezTo>
                  <a:cubicBezTo>
                    <a:pt x="7755" y="2509"/>
                    <a:pt x="9546" y="1620"/>
                    <a:pt x="11457" y="1049"/>
                  </a:cubicBezTo>
                  <a:cubicBezTo>
                    <a:pt x="14949" y="1"/>
                    <a:pt x="18799" y="475"/>
                    <a:pt x="21704" y="2742"/>
                  </a:cubicBezTo>
                  <a:cubicBezTo>
                    <a:pt x="21727" y="2758"/>
                    <a:pt x="21700" y="2788"/>
                    <a:pt x="21677" y="27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3"/>
            <p:cNvSpPr/>
            <p:nvPr/>
          </p:nvSpPr>
          <p:spPr>
            <a:xfrm>
              <a:off x="7161400" y="6079213"/>
              <a:ext cx="545675" cy="125625"/>
            </a:xfrm>
            <a:custGeom>
              <a:rect b="b" l="l" r="r" t="t"/>
              <a:pathLst>
                <a:path extrusionOk="0" h="5025" w="21827">
                  <a:moveTo>
                    <a:pt x="21778" y="2778"/>
                  </a:moveTo>
                  <a:cubicBezTo>
                    <a:pt x="18646" y="441"/>
                    <a:pt x="14529" y="220"/>
                    <a:pt x="10921" y="1453"/>
                  </a:cubicBezTo>
                  <a:cubicBezTo>
                    <a:pt x="9083" y="2082"/>
                    <a:pt x="7345" y="2969"/>
                    <a:pt x="5545" y="3691"/>
                  </a:cubicBezTo>
                  <a:cubicBezTo>
                    <a:pt x="3868" y="4362"/>
                    <a:pt x="1939" y="5024"/>
                    <a:pt x="105" y="4857"/>
                  </a:cubicBezTo>
                  <a:cubicBezTo>
                    <a:pt x="0" y="4846"/>
                    <a:pt x="12" y="4677"/>
                    <a:pt x="116" y="4673"/>
                  </a:cubicBezTo>
                  <a:cubicBezTo>
                    <a:pt x="1095" y="4637"/>
                    <a:pt x="2028" y="4555"/>
                    <a:pt x="2983" y="4320"/>
                  </a:cubicBezTo>
                  <a:cubicBezTo>
                    <a:pt x="3962" y="4077"/>
                    <a:pt x="4911" y="3721"/>
                    <a:pt x="5843" y="3342"/>
                  </a:cubicBezTo>
                  <a:cubicBezTo>
                    <a:pt x="7714" y="2583"/>
                    <a:pt x="9528" y="1678"/>
                    <a:pt x="11461" y="1083"/>
                  </a:cubicBezTo>
                  <a:cubicBezTo>
                    <a:pt x="14979" y="1"/>
                    <a:pt x="18870" y="457"/>
                    <a:pt x="21805" y="2745"/>
                  </a:cubicBezTo>
                  <a:cubicBezTo>
                    <a:pt x="21827" y="2762"/>
                    <a:pt x="21799" y="2794"/>
                    <a:pt x="21778" y="277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3"/>
            <p:cNvSpPr/>
            <p:nvPr/>
          </p:nvSpPr>
          <p:spPr>
            <a:xfrm>
              <a:off x="7164000" y="6142338"/>
              <a:ext cx="547875" cy="122100"/>
            </a:xfrm>
            <a:custGeom>
              <a:rect b="b" l="l" r="r" t="t"/>
              <a:pathLst>
                <a:path extrusionOk="0" h="4884" w="21915">
                  <a:moveTo>
                    <a:pt x="21867" y="2759"/>
                  </a:moveTo>
                  <a:cubicBezTo>
                    <a:pt x="18721" y="413"/>
                    <a:pt x="14626" y="222"/>
                    <a:pt x="11001" y="1424"/>
                  </a:cubicBezTo>
                  <a:cubicBezTo>
                    <a:pt x="9153" y="2039"/>
                    <a:pt x="7395" y="2897"/>
                    <a:pt x="5577" y="3594"/>
                  </a:cubicBezTo>
                  <a:cubicBezTo>
                    <a:pt x="3884" y="4242"/>
                    <a:pt x="1943" y="4883"/>
                    <a:pt x="105" y="4712"/>
                  </a:cubicBezTo>
                  <a:cubicBezTo>
                    <a:pt x="0" y="4704"/>
                    <a:pt x="12" y="4533"/>
                    <a:pt x="116" y="4529"/>
                  </a:cubicBezTo>
                  <a:cubicBezTo>
                    <a:pt x="1097" y="4494"/>
                    <a:pt x="2036" y="4418"/>
                    <a:pt x="2995" y="4192"/>
                  </a:cubicBezTo>
                  <a:cubicBezTo>
                    <a:pt x="3980" y="3958"/>
                    <a:pt x="4937" y="3616"/>
                    <a:pt x="5880" y="3250"/>
                  </a:cubicBezTo>
                  <a:cubicBezTo>
                    <a:pt x="7768" y="2519"/>
                    <a:pt x="9602" y="1641"/>
                    <a:pt x="11546" y="1059"/>
                  </a:cubicBezTo>
                  <a:cubicBezTo>
                    <a:pt x="15077" y="0"/>
                    <a:pt x="18946" y="429"/>
                    <a:pt x="21893" y="2726"/>
                  </a:cubicBezTo>
                  <a:cubicBezTo>
                    <a:pt x="21915" y="2744"/>
                    <a:pt x="21887" y="2775"/>
                    <a:pt x="21867" y="27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3"/>
            <p:cNvSpPr/>
            <p:nvPr/>
          </p:nvSpPr>
          <p:spPr>
            <a:xfrm>
              <a:off x="7162375" y="6207113"/>
              <a:ext cx="554300" cy="104775"/>
            </a:xfrm>
            <a:custGeom>
              <a:rect b="b" l="l" r="r" t="t"/>
              <a:pathLst>
                <a:path extrusionOk="0" h="4191" w="22172">
                  <a:moveTo>
                    <a:pt x="22124" y="2673"/>
                  </a:moveTo>
                  <a:cubicBezTo>
                    <a:pt x="20610" y="1545"/>
                    <a:pt x="18784" y="874"/>
                    <a:pt x="16914" y="660"/>
                  </a:cubicBezTo>
                  <a:cubicBezTo>
                    <a:pt x="15020" y="443"/>
                    <a:pt x="13143" y="752"/>
                    <a:pt x="11321" y="1269"/>
                  </a:cubicBezTo>
                  <a:cubicBezTo>
                    <a:pt x="9406" y="1812"/>
                    <a:pt x="7551" y="2546"/>
                    <a:pt x="5647" y="3129"/>
                  </a:cubicBezTo>
                  <a:cubicBezTo>
                    <a:pt x="3903" y="3662"/>
                    <a:pt x="1946" y="4190"/>
                    <a:pt x="106" y="4018"/>
                  </a:cubicBezTo>
                  <a:cubicBezTo>
                    <a:pt x="1" y="4007"/>
                    <a:pt x="13" y="3838"/>
                    <a:pt x="116" y="3833"/>
                  </a:cubicBezTo>
                  <a:cubicBezTo>
                    <a:pt x="1084" y="3800"/>
                    <a:pt x="2024" y="3752"/>
                    <a:pt x="2980" y="3580"/>
                  </a:cubicBezTo>
                  <a:cubicBezTo>
                    <a:pt x="4037" y="3385"/>
                    <a:pt x="5076" y="3089"/>
                    <a:pt x="6100" y="2767"/>
                  </a:cubicBezTo>
                  <a:cubicBezTo>
                    <a:pt x="8031" y="2164"/>
                    <a:pt x="9924" y="1433"/>
                    <a:pt x="11887" y="923"/>
                  </a:cubicBezTo>
                  <a:cubicBezTo>
                    <a:pt x="15446" y="0"/>
                    <a:pt x="19185" y="329"/>
                    <a:pt x="22150" y="2641"/>
                  </a:cubicBezTo>
                  <a:cubicBezTo>
                    <a:pt x="22171" y="2659"/>
                    <a:pt x="22145" y="2690"/>
                    <a:pt x="22124" y="267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3"/>
            <p:cNvSpPr/>
            <p:nvPr/>
          </p:nvSpPr>
          <p:spPr>
            <a:xfrm>
              <a:off x="7161525" y="6278663"/>
              <a:ext cx="546875" cy="81900"/>
            </a:xfrm>
            <a:custGeom>
              <a:rect b="b" l="l" r="r" t="t"/>
              <a:pathLst>
                <a:path extrusionOk="0" h="3276" w="21875">
                  <a:moveTo>
                    <a:pt x="21827" y="2161"/>
                  </a:moveTo>
                  <a:cubicBezTo>
                    <a:pt x="20357" y="1063"/>
                    <a:pt x="18681" y="389"/>
                    <a:pt x="16846" y="289"/>
                  </a:cubicBezTo>
                  <a:cubicBezTo>
                    <a:pt x="15023" y="191"/>
                    <a:pt x="13175" y="445"/>
                    <a:pt x="11400" y="849"/>
                  </a:cubicBezTo>
                  <a:cubicBezTo>
                    <a:pt x="9451" y="1294"/>
                    <a:pt x="7541" y="1896"/>
                    <a:pt x="5599" y="2376"/>
                  </a:cubicBezTo>
                  <a:cubicBezTo>
                    <a:pt x="3851" y="2810"/>
                    <a:pt x="1919" y="3275"/>
                    <a:pt x="105" y="3101"/>
                  </a:cubicBezTo>
                  <a:cubicBezTo>
                    <a:pt x="0" y="3092"/>
                    <a:pt x="12" y="2922"/>
                    <a:pt x="116" y="2918"/>
                  </a:cubicBezTo>
                  <a:cubicBezTo>
                    <a:pt x="1053" y="2885"/>
                    <a:pt x="1969" y="2851"/>
                    <a:pt x="2898" y="2712"/>
                  </a:cubicBezTo>
                  <a:cubicBezTo>
                    <a:pt x="3958" y="2554"/>
                    <a:pt x="5003" y="2311"/>
                    <a:pt x="6040" y="2050"/>
                  </a:cubicBezTo>
                  <a:cubicBezTo>
                    <a:pt x="7977" y="1563"/>
                    <a:pt x="9891" y="980"/>
                    <a:pt x="11847" y="564"/>
                  </a:cubicBezTo>
                  <a:cubicBezTo>
                    <a:pt x="13581" y="194"/>
                    <a:pt x="15404" y="1"/>
                    <a:pt x="17177" y="152"/>
                  </a:cubicBezTo>
                  <a:cubicBezTo>
                    <a:pt x="18952" y="302"/>
                    <a:pt x="20464" y="1044"/>
                    <a:pt x="21853" y="2130"/>
                  </a:cubicBezTo>
                  <a:cubicBezTo>
                    <a:pt x="21874" y="2146"/>
                    <a:pt x="21847" y="2177"/>
                    <a:pt x="21827" y="21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3"/>
            <p:cNvSpPr/>
            <p:nvPr/>
          </p:nvSpPr>
          <p:spPr>
            <a:xfrm>
              <a:off x="7114625" y="6393438"/>
              <a:ext cx="33900" cy="44150"/>
            </a:xfrm>
            <a:custGeom>
              <a:rect b="b" l="l" r="r" t="t"/>
              <a:pathLst>
                <a:path extrusionOk="0" h="1766" w="1356">
                  <a:moveTo>
                    <a:pt x="1321" y="132"/>
                  </a:moveTo>
                  <a:cubicBezTo>
                    <a:pt x="1168" y="429"/>
                    <a:pt x="995" y="724"/>
                    <a:pt x="807" y="998"/>
                  </a:cubicBezTo>
                  <a:cubicBezTo>
                    <a:pt x="635" y="1247"/>
                    <a:pt x="407" y="1653"/>
                    <a:pt x="104" y="1750"/>
                  </a:cubicBezTo>
                  <a:cubicBezTo>
                    <a:pt x="54" y="1766"/>
                    <a:pt x="1" y="1715"/>
                    <a:pt x="27" y="1664"/>
                  </a:cubicBezTo>
                  <a:cubicBezTo>
                    <a:pt x="85" y="1552"/>
                    <a:pt x="176" y="1479"/>
                    <a:pt x="263" y="1388"/>
                  </a:cubicBezTo>
                  <a:cubicBezTo>
                    <a:pt x="390" y="1253"/>
                    <a:pt x="501" y="1103"/>
                    <a:pt x="609" y="953"/>
                  </a:cubicBezTo>
                  <a:cubicBezTo>
                    <a:pt x="818" y="661"/>
                    <a:pt x="994" y="347"/>
                    <a:pt x="1212" y="61"/>
                  </a:cubicBezTo>
                  <a:cubicBezTo>
                    <a:pt x="1257" y="0"/>
                    <a:pt x="1356" y="67"/>
                    <a:pt x="1321" y="1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3"/>
            <p:cNvSpPr/>
            <p:nvPr/>
          </p:nvSpPr>
          <p:spPr>
            <a:xfrm>
              <a:off x="7086400" y="5615713"/>
              <a:ext cx="22475" cy="429375"/>
            </a:xfrm>
            <a:custGeom>
              <a:rect b="b" l="l" r="r" t="t"/>
              <a:pathLst>
                <a:path extrusionOk="0" h="17175" w="899">
                  <a:moveTo>
                    <a:pt x="843" y="17138"/>
                  </a:moveTo>
                  <a:cubicBezTo>
                    <a:pt x="600" y="11820"/>
                    <a:pt x="344" y="6501"/>
                    <a:pt x="55" y="1187"/>
                  </a:cubicBezTo>
                  <a:cubicBezTo>
                    <a:pt x="34" y="827"/>
                    <a:pt x="2" y="468"/>
                    <a:pt x="1" y="108"/>
                  </a:cubicBezTo>
                  <a:cubicBezTo>
                    <a:pt x="1" y="11"/>
                    <a:pt x="136" y="1"/>
                    <a:pt x="150" y="97"/>
                  </a:cubicBezTo>
                  <a:cubicBezTo>
                    <a:pt x="261" y="840"/>
                    <a:pt x="255" y="1613"/>
                    <a:pt x="292" y="2363"/>
                  </a:cubicBezTo>
                  <a:cubicBezTo>
                    <a:pt x="358" y="3723"/>
                    <a:pt x="421" y="5083"/>
                    <a:pt x="484" y="6443"/>
                  </a:cubicBezTo>
                  <a:cubicBezTo>
                    <a:pt x="620" y="9414"/>
                    <a:pt x="758" y="12386"/>
                    <a:pt x="859" y="15358"/>
                  </a:cubicBezTo>
                  <a:cubicBezTo>
                    <a:pt x="880" y="15951"/>
                    <a:pt x="886" y="16543"/>
                    <a:pt x="898" y="17134"/>
                  </a:cubicBezTo>
                  <a:cubicBezTo>
                    <a:pt x="899" y="17170"/>
                    <a:pt x="844" y="17175"/>
                    <a:pt x="843" y="1713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3"/>
            <p:cNvSpPr/>
            <p:nvPr/>
          </p:nvSpPr>
          <p:spPr>
            <a:xfrm>
              <a:off x="7073450" y="5633263"/>
              <a:ext cx="30425" cy="491800"/>
            </a:xfrm>
            <a:custGeom>
              <a:rect b="b" l="l" r="r" t="t"/>
              <a:pathLst>
                <a:path extrusionOk="0" h="19672" w="1217">
                  <a:moveTo>
                    <a:pt x="1160" y="19636"/>
                  </a:moveTo>
                  <a:cubicBezTo>
                    <a:pt x="824" y="14457"/>
                    <a:pt x="550" y="9275"/>
                    <a:pt x="240" y="4095"/>
                  </a:cubicBezTo>
                  <a:cubicBezTo>
                    <a:pt x="161" y="2767"/>
                    <a:pt x="109" y="1434"/>
                    <a:pt x="8" y="107"/>
                  </a:cubicBezTo>
                  <a:cubicBezTo>
                    <a:pt x="1" y="12"/>
                    <a:pt x="150" y="0"/>
                    <a:pt x="158" y="97"/>
                  </a:cubicBezTo>
                  <a:cubicBezTo>
                    <a:pt x="521" y="4882"/>
                    <a:pt x="720" y="9687"/>
                    <a:pt x="971" y="14481"/>
                  </a:cubicBezTo>
                  <a:cubicBezTo>
                    <a:pt x="1062" y="16198"/>
                    <a:pt x="1143" y="17914"/>
                    <a:pt x="1214" y="19631"/>
                  </a:cubicBezTo>
                  <a:cubicBezTo>
                    <a:pt x="1217" y="19667"/>
                    <a:pt x="1162" y="19671"/>
                    <a:pt x="1160" y="196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3"/>
            <p:cNvSpPr/>
            <p:nvPr/>
          </p:nvSpPr>
          <p:spPr>
            <a:xfrm>
              <a:off x="7208825" y="6353663"/>
              <a:ext cx="501500" cy="46075"/>
            </a:xfrm>
            <a:custGeom>
              <a:rect b="b" l="l" r="r" t="t"/>
              <a:pathLst>
                <a:path extrusionOk="0" h="1843" w="20060">
                  <a:moveTo>
                    <a:pt x="59" y="1742"/>
                  </a:moveTo>
                  <a:cubicBezTo>
                    <a:pt x="1418" y="1381"/>
                    <a:pt x="2809" y="1165"/>
                    <a:pt x="4205" y="981"/>
                  </a:cubicBezTo>
                  <a:cubicBezTo>
                    <a:pt x="5962" y="749"/>
                    <a:pt x="7727" y="563"/>
                    <a:pt x="9497" y="434"/>
                  </a:cubicBezTo>
                  <a:cubicBezTo>
                    <a:pt x="12671" y="199"/>
                    <a:pt x="15943" y="0"/>
                    <a:pt x="19119" y="337"/>
                  </a:cubicBezTo>
                  <a:cubicBezTo>
                    <a:pt x="19276" y="353"/>
                    <a:pt x="19432" y="373"/>
                    <a:pt x="19589" y="398"/>
                  </a:cubicBezTo>
                  <a:cubicBezTo>
                    <a:pt x="19724" y="419"/>
                    <a:pt x="19871" y="509"/>
                    <a:pt x="20001" y="522"/>
                  </a:cubicBezTo>
                  <a:cubicBezTo>
                    <a:pt x="20060" y="527"/>
                    <a:pt x="20054" y="627"/>
                    <a:pt x="19995" y="627"/>
                  </a:cubicBezTo>
                  <a:cubicBezTo>
                    <a:pt x="19791" y="627"/>
                    <a:pt x="19565" y="578"/>
                    <a:pt x="19356" y="559"/>
                  </a:cubicBezTo>
                  <a:cubicBezTo>
                    <a:pt x="19043" y="530"/>
                    <a:pt x="18728" y="500"/>
                    <a:pt x="18415" y="480"/>
                  </a:cubicBezTo>
                  <a:cubicBezTo>
                    <a:pt x="17681" y="428"/>
                    <a:pt x="16943" y="409"/>
                    <a:pt x="16206" y="399"/>
                  </a:cubicBezTo>
                  <a:cubicBezTo>
                    <a:pt x="14486" y="374"/>
                    <a:pt x="12764" y="425"/>
                    <a:pt x="11046" y="512"/>
                  </a:cubicBezTo>
                  <a:cubicBezTo>
                    <a:pt x="7690" y="680"/>
                    <a:pt x="4313" y="958"/>
                    <a:pt x="1018" y="1629"/>
                  </a:cubicBezTo>
                  <a:cubicBezTo>
                    <a:pt x="706" y="1692"/>
                    <a:pt x="397" y="1754"/>
                    <a:pt x="90" y="1829"/>
                  </a:cubicBezTo>
                  <a:cubicBezTo>
                    <a:pt x="32" y="1842"/>
                    <a:pt x="0" y="1758"/>
                    <a:pt x="59" y="17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3"/>
            <p:cNvSpPr/>
            <p:nvPr/>
          </p:nvSpPr>
          <p:spPr>
            <a:xfrm>
              <a:off x="7117075" y="6271588"/>
              <a:ext cx="10450" cy="155275"/>
            </a:xfrm>
            <a:custGeom>
              <a:rect b="b" l="l" r="r" t="t"/>
              <a:pathLst>
                <a:path extrusionOk="0" h="6211" w="418">
                  <a:moveTo>
                    <a:pt x="23" y="16"/>
                  </a:moveTo>
                  <a:cubicBezTo>
                    <a:pt x="120" y="1034"/>
                    <a:pt x="183" y="2051"/>
                    <a:pt x="235" y="3071"/>
                  </a:cubicBezTo>
                  <a:cubicBezTo>
                    <a:pt x="287" y="4081"/>
                    <a:pt x="417" y="5124"/>
                    <a:pt x="378" y="6133"/>
                  </a:cubicBezTo>
                  <a:cubicBezTo>
                    <a:pt x="376" y="6203"/>
                    <a:pt x="284" y="6210"/>
                    <a:pt x="271" y="6141"/>
                  </a:cubicBezTo>
                  <a:cubicBezTo>
                    <a:pt x="81" y="5153"/>
                    <a:pt x="130" y="4086"/>
                    <a:pt x="102" y="3081"/>
                  </a:cubicBezTo>
                  <a:cubicBezTo>
                    <a:pt x="73" y="2060"/>
                    <a:pt x="58" y="1036"/>
                    <a:pt x="2" y="17"/>
                  </a:cubicBezTo>
                  <a:cubicBezTo>
                    <a:pt x="0" y="3"/>
                    <a:pt x="22" y="0"/>
                    <a:pt x="23" y="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3"/>
            <p:cNvSpPr/>
            <p:nvPr/>
          </p:nvSpPr>
          <p:spPr>
            <a:xfrm>
              <a:off x="7124725" y="6408613"/>
              <a:ext cx="99075" cy="21700"/>
            </a:xfrm>
            <a:custGeom>
              <a:rect b="b" l="l" r="r" t="t"/>
              <a:pathLst>
                <a:path extrusionOk="0" h="868" w="3963">
                  <a:moveTo>
                    <a:pt x="3942" y="35"/>
                  </a:moveTo>
                  <a:cubicBezTo>
                    <a:pt x="3177" y="171"/>
                    <a:pt x="2436" y="396"/>
                    <a:pt x="1676" y="552"/>
                  </a:cubicBezTo>
                  <a:cubicBezTo>
                    <a:pt x="1390" y="610"/>
                    <a:pt x="318" y="837"/>
                    <a:pt x="29" y="865"/>
                  </a:cubicBezTo>
                  <a:cubicBezTo>
                    <a:pt x="0" y="867"/>
                    <a:pt x="10" y="759"/>
                    <a:pt x="23" y="733"/>
                  </a:cubicBezTo>
                  <a:cubicBezTo>
                    <a:pt x="480" y="548"/>
                    <a:pt x="3414" y="57"/>
                    <a:pt x="3939" y="3"/>
                  </a:cubicBezTo>
                  <a:cubicBezTo>
                    <a:pt x="3960" y="0"/>
                    <a:pt x="3962" y="31"/>
                    <a:pt x="3942" y="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3"/>
            <p:cNvSpPr/>
            <p:nvPr/>
          </p:nvSpPr>
          <p:spPr>
            <a:xfrm>
              <a:off x="7135325" y="6400988"/>
              <a:ext cx="58775" cy="12450"/>
            </a:xfrm>
            <a:custGeom>
              <a:rect b="b" l="l" r="r" t="t"/>
              <a:pathLst>
                <a:path extrusionOk="0" h="498" w="2351">
                  <a:moveTo>
                    <a:pt x="2338" y="22"/>
                  </a:moveTo>
                  <a:cubicBezTo>
                    <a:pt x="1979" y="66"/>
                    <a:pt x="1623" y="141"/>
                    <a:pt x="1270" y="209"/>
                  </a:cubicBezTo>
                  <a:cubicBezTo>
                    <a:pt x="867" y="287"/>
                    <a:pt x="474" y="439"/>
                    <a:pt x="69" y="490"/>
                  </a:cubicBezTo>
                  <a:cubicBezTo>
                    <a:pt x="12" y="497"/>
                    <a:pt x="0" y="417"/>
                    <a:pt x="49" y="396"/>
                  </a:cubicBezTo>
                  <a:cubicBezTo>
                    <a:pt x="739" y="108"/>
                    <a:pt x="1598" y="37"/>
                    <a:pt x="2337" y="2"/>
                  </a:cubicBezTo>
                  <a:cubicBezTo>
                    <a:pt x="2350" y="0"/>
                    <a:pt x="2351" y="21"/>
                    <a:pt x="2338" y="2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3"/>
            <p:cNvSpPr/>
            <p:nvPr/>
          </p:nvSpPr>
          <p:spPr>
            <a:xfrm>
              <a:off x="7127825" y="6328438"/>
              <a:ext cx="9050" cy="83550"/>
            </a:xfrm>
            <a:custGeom>
              <a:rect b="b" l="l" r="r" t="t"/>
              <a:pathLst>
                <a:path extrusionOk="0" h="3342" w="362">
                  <a:moveTo>
                    <a:pt x="173" y="24"/>
                  </a:moveTo>
                  <a:cubicBezTo>
                    <a:pt x="361" y="1090"/>
                    <a:pt x="209" y="2188"/>
                    <a:pt x="336" y="3262"/>
                  </a:cubicBezTo>
                  <a:cubicBezTo>
                    <a:pt x="343" y="3320"/>
                    <a:pt x="247" y="3342"/>
                    <a:pt x="234" y="3285"/>
                  </a:cubicBezTo>
                  <a:cubicBezTo>
                    <a:pt x="0" y="2227"/>
                    <a:pt x="197" y="1103"/>
                    <a:pt x="134" y="28"/>
                  </a:cubicBezTo>
                  <a:cubicBezTo>
                    <a:pt x="132" y="3"/>
                    <a:pt x="169" y="1"/>
                    <a:pt x="173" y="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 name="Google Shape;456;p33"/>
          <p:cNvGrpSpPr/>
          <p:nvPr/>
        </p:nvGrpSpPr>
        <p:grpSpPr>
          <a:xfrm>
            <a:off x="4412475" y="5456138"/>
            <a:ext cx="1063550" cy="999150"/>
            <a:chOff x="3977975" y="5456150"/>
            <a:chExt cx="1063550" cy="999150"/>
          </a:xfrm>
        </p:grpSpPr>
        <p:sp>
          <p:nvSpPr>
            <p:cNvPr id="457" name="Google Shape;457;p33"/>
            <p:cNvSpPr/>
            <p:nvPr/>
          </p:nvSpPr>
          <p:spPr>
            <a:xfrm>
              <a:off x="4081075" y="5468275"/>
              <a:ext cx="952400" cy="779400"/>
            </a:xfrm>
            <a:custGeom>
              <a:rect b="b" l="l" r="r" t="t"/>
              <a:pathLst>
                <a:path extrusionOk="0" h="31176" w="38096">
                  <a:moveTo>
                    <a:pt x="1132" y="27423"/>
                  </a:moveTo>
                  <a:cubicBezTo>
                    <a:pt x="10711" y="19610"/>
                    <a:pt x="20788" y="11789"/>
                    <a:pt x="30365" y="3974"/>
                  </a:cubicBezTo>
                  <a:cubicBezTo>
                    <a:pt x="31978" y="3231"/>
                    <a:pt x="33589" y="2487"/>
                    <a:pt x="35201" y="1744"/>
                  </a:cubicBezTo>
                  <a:cubicBezTo>
                    <a:pt x="35201" y="1744"/>
                    <a:pt x="37888" y="0"/>
                    <a:pt x="37991" y="102"/>
                  </a:cubicBezTo>
                  <a:cubicBezTo>
                    <a:pt x="38096" y="203"/>
                    <a:pt x="35750" y="2522"/>
                    <a:pt x="35750" y="2522"/>
                  </a:cubicBezTo>
                  <a:cubicBezTo>
                    <a:pt x="34723" y="3926"/>
                    <a:pt x="33696" y="5330"/>
                    <a:pt x="32669" y="6733"/>
                  </a:cubicBezTo>
                  <a:cubicBezTo>
                    <a:pt x="23072" y="14426"/>
                    <a:pt x="12954" y="22532"/>
                    <a:pt x="3356" y="30225"/>
                  </a:cubicBezTo>
                  <a:cubicBezTo>
                    <a:pt x="2253" y="31175"/>
                    <a:pt x="0" y="28338"/>
                    <a:pt x="1132" y="2742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3"/>
            <p:cNvSpPr/>
            <p:nvPr/>
          </p:nvSpPr>
          <p:spPr>
            <a:xfrm>
              <a:off x="4088875" y="5456150"/>
              <a:ext cx="952650" cy="786650"/>
            </a:xfrm>
            <a:custGeom>
              <a:rect b="b" l="l" r="r" t="t"/>
              <a:pathLst>
                <a:path extrusionOk="0" h="31466" w="38106">
                  <a:moveTo>
                    <a:pt x="598" y="27592"/>
                  </a:moveTo>
                  <a:cubicBezTo>
                    <a:pt x="5429" y="23651"/>
                    <a:pt x="10308" y="19770"/>
                    <a:pt x="15189" y="15887"/>
                  </a:cubicBezTo>
                  <a:cubicBezTo>
                    <a:pt x="20128" y="11958"/>
                    <a:pt x="25069" y="8028"/>
                    <a:pt x="29809" y="4160"/>
                  </a:cubicBezTo>
                  <a:cubicBezTo>
                    <a:pt x="29835" y="4139"/>
                    <a:pt x="29863" y="4122"/>
                    <a:pt x="29891" y="4108"/>
                  </a:cubicBezTo>
                  <a:lnTo>
                    <a:pt x="34702" y="1888"/>
                  </a:lnTo>
                  <a:cubicBezTo>
                    <a:pt x="34969" y="1715"/>
                    <a:pt x="37626" y="1"/>
                    <a:pt x="37950" y="310"/>
                  </a:cubicBezTo>
                  <a:lnTo>
                    <a:pt x="37954" y="313"/>
                  </a:lnTo>
                  <a:cubicBezTo>
                    <a:pt x="38104" y="464"/>
                    <a:pt x="38105" y="707"/>
                    <a:pt x="37955" y="859"/>
                  </a:cubicBezTo>
                  <a:cubicBezTo>
                    <a:pt x="37894" y="920"/>
                    <a:pt x="37819" y="957"/>
                    <a:pt x="37740" y="970"/>
                  </a:cubicBezTo>
                  <a:cubicBezTo>
                    <a:pt x="37183" y="1808"/>
                    <a:pt x="35880" y="3115"/>
                    <a:pt x="35726" y="3268"/>
                  </a:cubicBezTo>
                  <a:lnTo>
                    <a:pt x="32669" y="7446"/>
                  </a:lnTo>
                  <a:cubicBezTo>
                    <a:pt x="32648" y="7474"/>
                    <a:pt x="32625" y="7499"/>
                    <a:pt x="32598" y="7520"/>
                  </a:cubicBezTo>
                  <a:lnTo>
                    <a:pt x="32599" y="7522"/>
                  </a:lnTo>
                  <a:cubicBezTo>
                    <a:pt x="22881" y="15308"/>
                    <a:pt x="13130" y="23461"/>
                    <a:pt x="3276" y="31019"/>
                  </a:cubicBezTo>
                  <a:cubicBezTo>
                    <a:pt x="2740" y="31465"/>
                    <a:pt x="2062" y="31328"/>
                    <a:pt x="1466" y="30899"/>
                  </a:cubicBezTo>
                  <a:cubicBezTo>
                    <a:pt x="1238" y="30737"/>
                    <a:pt x="1022" y="30529"/>
                    <a:pt x="832" y="30300"/>
                  </a:cubicBezTo>
                  <a:cubicBezTo>
                    <a:pt x="644" y="30072"/>
                    <a:pt x="482" y="29818"/>
                    <a:pt x="361" y="29560"/>
                  </a:cubicBezTo>
                  <a:cubicBezTo>
                    <a:pt x="23" y="28838"/>
                    <a:pt x="0" y="28073"/>
                    <a:pt x="579" y="27607"/>
                  </a:cubicBezTo>
                  <a:close/>
                  <a:moveTo>
                    <a:pt x="15671" y="16493"/>
                  </a:moveTo>
                  <a:cubicBezTo>
                    <a:pt x="10743" y="20413"/>
                    <a:pt x="5816" y="24334"/>
                    <a:pt x="1087" y="28190"/>
                  </a:cubicBezTo>
                  <a:lnTo>
                    <a:pt x="1063" y="28211"/>
                  </a:lnTo>
                  <a:cubicBezTo>
                    <a:pt x="818" y="28408"/>
                    <a:pt x="867" y="28818"/>
                    <a:pt x="1060" y="29230"/>
                  </a:cubicBezTo>
                  <a:cubicBezTo>
                    <a:pt x="1154" y="29430"/>
                    <a:pt x="1281" y="29629"/>
                    <a:pt x="1430" y="29809"/>
                  </a:cubicBezTo>
                  <a:cubicBezTo>
                    <a:pt x="1577" y="29989"/>
                    <a:pt x="1743" y="30147"/>
                    <a:pt x="1915" y="30270"/>
                  </a:cubicBezTo>
                  <a:cubicBezTo>
                    <a:pt x="2234" y="30499"/>
                    <a:pt x="2565" y="30598"/>
                    <a:pt x="2779" y="30427"/>
                  </a:cubicBezTo>
                  <a:lnTo>
                    <a:pt x="2802" y="30408"/>
                  </a:lnTo>
                  <a:lnTo>
                    <a:pt x="32079" y="6946"/>
                  </a:lnTo>
                  <a:lnTo>
                    <a:pt x="35106" y="2809"/>
                  </a:lnTo>
                  <a:cubicBezTo>
                    <a:pt x="35121" y="2781"/>
                    <a:pt x="35141" y="2755"/>
                    <a:pt x="35165" y="2731"/>
                  </a:cubicBezTo>
                  <a:cubicBezTo>
                    <a:pt x="35171" y="2725"/>
                    <a:pt x="37586" y="1038"/>
                    <a:pt x="37409" y="864"/>
                  </a:cubicBezTo>
                  <a:lnTo>
                    <a:pt x="37407" y="863"/>
                  </a:lnTo>
                  <a:cubicBezTo>
                    <a:pt x="37292" y="749"/>
                    <a:pt x="35547" y="2182"/>
                    <a:pt x="35169" y="2494"/>
                  </a:cubicBezTo>
                  <a:cubicBezTo>
                    <a:pt x="35135" y="2529"/>
                    <a:pt x="35096" y="2558"/>
                    <a:pt x="35050" y="2579"/>
                  </a:cubicBezTo>
                  <a:lnTo>
                    <a:pt x="30259" y="4791"/>
                  </a:lnTo>
                  <a:cubicBezTo>
                    <a:pt x="25430" y="8730"/>
                    <a:pt x="20550" y="12612"/>
                    <a:pt x="15671" y="1649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3"/>
            <p:cNvSpPr/>
            <p:nvPr/>
          </p:nvSpPr>
          <p:spPr>
            <a:xfrm>
              <a:off x="3977975" y="6185750"/>
              <a:ext cx="148900" cy="143775"/>
            </a:xfrm>
            <a:custGeom>
              <a:rect b="b" l="l" r="r" t="t"/>
              <a:pathLst>
                <a:path extrusionOk="0" h="5751" w="5956">
                  <a:moveTo>
                    <a:pt x="3767" y="1"/>
                  </a:moveTo>
                  <a:cubicBezTo>
                    <a:pt x="3607" y="1731"/>
                    <a:pt x="4396" y="2598"/>
                    <a:pt x="5955" y="2759"/>
                  </a:cubicBezTo>
                  <a:cubicBezTo>
                    <a:pt x="5022" y="3500"/>
                    <a:pt x="4087" y="4242"/>
                    <a:pt x="3152" y="4983"/>
                  </a:cubicBezTo>
                  <a:cubicBezTo>
                    <a:pt x="2095" y="5751"/>
                    <a:pt x="0" y="2990"/>
                    <a:pt x="964" y="2225"/>
                  </a:cubicBezTo>
                  <a:cubicBezTo>
                    <a:pt x="1899" y="1483"/>
                    <a:pt x="2832" y="741"/>
                    <a:pt x="37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3"/>
            <p:cNvSpPr/>
            <p:nvPr/>
          </p:nvSpPr>
          <p:spPr>
            <a:xfrm>
              <a:off x="3983625" y="6174850"/>
              <a:ext cx="153425" cy="153100"/>
            </a:xfrm>
            <a:custGeom>
              <a:rect b="b" l="l" r="r" t="t"/>
              <a:pathLst>
                <a:path extrusionOk="0" h="6124" w="6137">
                  <a:moveTo>
                    <a:pt x="3924" y="489"/>
                  </a:moveTo>
                  <a:cubicBezTo>
                    <a:pt x="3858" y="1238"/>
                    <a:pt x="3986" y="1789"/>
                    <a:pt x="4290" y="2160"/>
                  </a:cubicBezTo>
                  <a:cubicBezTo>
                    <a:pt x="4592" y="2529"/>
                    <a:pt x="5092" y="2740"/>
                    <a:pt x="5769" y="2810"/>
                  </a:cubicBezTo>
                  <a:cubicBezTo>
                    <a:pt x="5982" y="2831"/>
                    <a:pt x="6137" y="3022"/>
                    <a:pt x="6115" y="3234"/>
                  </a:cubicBezTo>
                  <a:cubicBezTo>
                    <a:pt x="6103" y="3342"/>
                    <a:pt x="6049" y="3436"/>
                    <a:pt x="5970" y="3498"/>
                  </a:cubicBezTo>
                  <a:lnTo>
                    <a:pt x="3167" y="5722"/>
                  </a:lnTo>
                  <a:lnTo>
                    <a:pt x="3135" y="5745"/>
                  </a:lnTo>
                  <a:cubicBezTo>
                    <a:pt x="2593" y="6124"/>
                    <a:pt x="1925" y="5920"/>
                    <a:pt x="1349" y="5451"/>
                  </a:cubicBezTo>
                  <a:cubicBezTo>
                    <a:pt x="1130" y="5272"/>
                    <a:pt x="925" y="5057"/>
                    <a:pt x="749" y="4826"/>
                  </a:cubicBezTo>
                  <a:cubicBezTo>
                    <a:pt x="571" y="4594"/>
                    <a:pt x="419" y="4342"/>
                    <a:pt x="308" y="4090"/>
                  </a:cubicBezTo>
                  <a:cubicBezTo>
                    <a:pt x="14" y="3423"/>
                    <a:pt x="1" y="2750"/>
                    <a:pt x="498" y="2356"/>
                  </a:cubicBezTo>
                  <a:lnTo>
                    <a:pt x="3301" y="132"/>
                  </a:lnTo>
                  <a:cubicBezTo>
                    <a:pt x="3468" y="1"/>
                    <a:pt x="3712" y="28"/>
                    <a:pt x="3844" y="196"/>
                  </a:cubicBezTo>
                  <a:cubicBezTo>
                    <a:pt x="3912" y="283"/>
                    <a:pt x="3939" y="389"/>
                    <a:pt x="3924" y="489"/>
                  </a:cubicBezTo>
                  <a:close/>
                  <a:moveTo>
                    <a:pt x="3691" y="2648"/>
                  </a:moveTo>
                  <a:cubicBezTo>
                    <a:pt x="3388" y="2281"/>
                    <a:pt x="3206" y="1813"/>
                    <a:pt x="3151" y="1239"/>
                  </a:cubicBezTo>
                  <a:lnTo>
                    <a:pt x="978" y="2964"/>
                  </a:lnTo>
                  <a:cubicBezTo>
                    <a:pt x="812" y="3096"/>
                    <a:pt x="860" y="3422"/>
                    <a:pt x="1016" y="3777"/>
                  </a:cubicBezTo>
                  <a:cubicBezTo>
                    <a:pt x="1102" y="3971"/>
                    <a:pt x="1224" y="4172"/>
                    <a:pt x="1365" y="4358"/>
                  </a:cubicBezTo>
                  <a:cubicBezTo>
                    <a:pt x="1509" y="4545"/>
                    <a:pt x="1670" y="4715"/>
                    <a:pt x="1837" y="4851"/>
                  </a:cubicBezTo>
                  <a:cubicBezTo>
                    <a:pt x="2154" y="5109"/>
                    <a:pt x="2483" y="5251"/>
                    <a:pt x="2691" y="5113"/>
                  </a:cubicBezTo>
                  <a:lnTo>
                    <a:pt x="4841" y="3405"/>
                  </a:lnTo>
                  <a:cubicBezTo>
                    <a:pt x="4364" y="3248"/>
                    <a:pt x="3978" y="2998"/>
                    <a:pt x="3691" y="264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3"/>
            <p:cNvSpPr/>
            <p:nvPr/>
          </p:nvSpPr>
          <p:spPr>
            <a:xfrm>
              <a:off x="4026400" y="6141925"/>
              <a:ext cx="151150" cy="151550"/>
            </a:xfrm>
            <a:custGeom>
              <a:rect b="b" l="l" r="r" t="t"/>
              <a:pathLst>
                <a:path extrusionOk="0" h="6062" w="6046">
                  <a:moveTo>
                    <a:pt x="3272" y="99"/>
                  </a:moveTo>
                  <a:cubicBezTo>
                    <a:pt x="3427" y="1"/>
                    <a:pt x="3549" y="187"/>
                    <a:pt x="3580" y="278"/>
                  </a:cubicBezTo>
                  <a:cubicBezTo>
                    <a:pt x="4001" y="1545"/>
                    <a:pt x="4788" y="2403"/>
                    <a:pt x="5865" y="3021"/>
                  </a:cubicBezTo>
                  <a:cubicBezTo>
                    <a:pt x="5962" y="3077"/>
                    <a:pt x="6045" y="3311"/>
                    <a:pt x="5921" y="3437"/>
                  </a:cubicBezTo>
                  <a:cubicBezTo>
                    <a:pt x="5034" y="4141"/>
                    <a:pt x="4148" y="4845"/>
                    <a:pt x="3261" y="5549"/>
                  </a:cubicBezTo>
                  <a:cubicBezTo>
                    <a:pt x="2613" y="6062"/>
                    <a:pt x="1" y="2625"/>
                    <a:pt x="612" y="2210"/>
                  </a:cubicBezTo>
                  <a:cubicBezTo>
                    <a:pt x="1499" y="1506"/>
                    <a:pt x="2385" y="804"/>
                    <a:pt x="3272" y="9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3"/>
            <p:cNvSpPr/>
            <p:nvPr/>
          </p:nvSpPr>
          <p:spPr>
            <a:xfrm>
              <a:off x="4026650" y="6133250"/>
              <a:ext cx="159400" cy="163300"/>
            </a:xfrm>
            <a:custGeom>
              <a:rect b="b" l="l" r="r" t="t"/>
              <a:pathLst>
                <a:path extrusionOk="0" h="6532" w="6376">
                  <a:moveTo>
                    <a:pt x="3080" y="105"/>
                  </a:moveTo>
                  <a:cubicBezTo>
                    <a:pt x="3114" y="85"/>
                    <a:pt x="3149" y="69"/>
                    <a:pt x="3181" y="59"/>
                  </a:cubicBezTo>
                  <a:cubicBezTo>
                    <a:pt x="3356" y="0"/>
                    <a:pt x="3513" y="35"/>
                    <a:pt x="3643" y="118"/>
                  </a:cubicBezTo>
                  <a:cubicBezTo>
                    <a:pt x="3735" y="177"/>
                    <a:pt x="3807" y="259"/>
                    <a:pt x="3858" y="340"/>
                  </a:cubicBezTo>
                  <a:cubicBezTo>
                    <a:pt x="3894" y="397"/>
                    <a:pt x="3921" y="455"/>
                    <a:pt x="3937" y="503"/>
                  </a:cubicBezTo>
                  <a:cubicBezTo>
                    <a:pt x="4132" y="1087"/>
                    <a:pt x="4409" y="1576"/>
                    <a:pt x="4762" y="1989"/>
                  </a:cubicBezTo>
                  <a:cubicBezTo>
                    <a:pt x="5116" y="2403"/>
                    <a:pt x="5548" y="2745"/>
                    <a:pt x="6048" y="3033"/>
                  </a:cubicBezTo>
                  <a:cubicBezTo>
                    <a:pt x="6085" y="3055"/>
                    <a:pt x="6121" y="3082"/>
                    <a:pt x="6154" y="3113"/>
                  </a:cubicBezTo>
                  <a:cubicBezTo>
                    <a:pt x="6242" y="3199"/>
                    <a:pt x="6315" y="3331"/>
                    <a:pt x="6343" y="3469"/>
                  </a:cubicBezTo>
                  <a:lnTo>
                    <a:pt x="6345" y="3470"/>
                  </a:lnTo>
                  <a:cubicBezTo>
                    <a:pt x="6376" y="3620"/>
                    <a:pt x="6364" y="3787"/>
                    <a:pt x="6277" y="3937"/>
                  </a:cubicBezTo>
                  <a:cubicBezTo>
                    <a:pt x="6254" y="3977"/>
                    <a:pt x="6224" y="4018"/>
                    <a:pt x="6187" y="4055"/>
                  </a:cubicBezTo>
                  <a:cubicBezTo>
                    <a:pt x="6176" y="4068"/>
                    <a:pt x="6162" y="4079"/>
                    <a:pt x="6149" y="4088"/>
                  </a:cubicBezTo>
                  <a:lnTo>
                    <a:pt x="3492" y="6199"/>
                  </a:lnTo>
                  <a:cubicBezTo>
                    <a:pt x="3074" y="6532"/>
                    <a:pt x="2421" y="6183"/>
                    <a:pt x="1797" y="5554"/>
                  </a:cubicBezTo>
                  <a:cubicBezTo>
                    <a:pt x="1539" y="5294"/>
                    <a:pt x="1278" y="4988"/>
                    <a:pt x="1046" y="4678"/>
                  </a:cubicBezTo>
                  <a:cubicBezTo>
                    <a:pt x="812" y="4363"/>
                    <a:pt x="601" y="4038"/>
                    <a:pt x="440" y="3738"/>
                  </a:cubicBezTo>
                  <a:cubicBezTo>
                    <a:pt x="92" y="3087"/>
                    <a:pt x="0" y="2510"/>
                    <a:pt x="372" y="2245"/>
                  </a:cubicBezTo>
                  <a:lnTo>
                    <a:pt x="3021" y="142"/>
                  </a:lnTo>
                  <a:cubicBezTo>
                    <a:pt x="3039" y="128"/>
                    <a:pt x="3059" y="115"/>
                    <a:pt x="3080" y="105"/>
                  </a:cubicBezTo>
                  <a:close/>
                  <a:moveTo>
                    <a:pt x="4170" y="2490"/>
                  </a:moveTo>
                  <a:cubicBezTo>
                    <a:pt x="3794" y="2050"/>
                    <a:pt x="3490" y="1536"/>
                    <a:pt x="3268" y="935"/>
                  </a:cubicBezTo>
                  <a:lnTo>
                    <a:pt x="853" y="2851"/>
                  </a:lnTo>
                  <a:lnTo>
                    <a:pt x="820" y="2877"/>
                  </a:lnTo>
                  <a:cubicBezTo>
                    <a:pt x="801" y="2890"/>
                    <a:pt x="961" y="3074"/>
                    <a:pt x="1122" y="3372"/>
                  </a:cubicBezTo>
                  <a:cubicBezTo>
                    <a:pt x="1261" y="3633"/>
                    <a:pt x="1452" y="3926"/>
                    <a:pt x="1667" y="4214"/>
                  </a:cubicBezTo>
                  <a:cubicBezTo>
                    <a:pt x="1883" y="4504"/>
                    <a:pt x="2120" y="4781"/>
                    <a:pt x="2346" y="5010"/>
                  </a:cubicBezTo>
                  <a:cubicBezTo>
                    <a:pt x="2694" y="5361"/>
                    <a:pt x="2977" y="5619"/>
                    <a:pt x="3012" y="5592"/>
                  </a:cubicBezTo>
                  <a:lnTo>
                    <a:pt x="5508" y="3612"/>
                  </a:lnTo>
                  <a:cubicBezTo>
                    <a:pt x="4996" y="3299"/>
                    <a:pt x="4547" y="2932"/>
                    <a:pt x="4170" y="24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3"/>
            <p:cNvSpPr/>
            <p:nvPr/>
          </p:nvSpPr>
          <p:spPr>
            <a:xfrm>
              <a:off x="4829925" y="5557350"/>
              <a:ext cx="78850" cy="90175"/>
            </a:xfrm>
            <a:custGeom>
              <a:rect b="b" l="l" r="r" t="t"/>
              <a:pathLst>
                <a:path extrusionOk="0" h="3607" w="3154">
                  <a:moveTo>
                    <a:pt x="27" y="460"/>
                  </a:moveTo>
                  <a:cubicBezTo>
                    <a:pt x="0" y="248"/>
                    <a:pt x="152" y="52"/>
                    <a:pt x="364" y="26"/>
                  </a:cubicBezTo>
                  <a:cubicBezTo>
                    <a:pt x="576" y="0"/>
                    <a:pt x="770" y="150"/>
                    <a:pt x="796" y="363"/>
                  </a:cubicBezTo>
                  <a:cubicBezTo>
                    <a:pt x="829" y="628"/>
                    <a:pt x="910" y="838"/>
                    <a:pt x="1054" y="973"/>
                  </a:cubicBezTo>
                  <a:cubicBezTo>
                    <a:pt x="1201" y="1111"/>
                    <a:pt x="1432" y="1190"/>
                    <a:pt x="1770" y="1194"/>
                  </a:cubicBezTo>
                  <a:cubicBezTo>
                    <a:pt x="1983" y="1198"/>
                    <a:pt x="2153" y="1373"/>
                    <a:pt x="2151" y="1586"/>
                  </a:cubicBezTo>
                  <a:cubicBezTo>
                    <a:pt x="2151" y="1605"/>
                    <a:pt x="2149" y="1623"/>
                    <a:pt x="2145" y="1642"/>
                  </a:cubicBezTo>
                  <a:lnTo>
                    <a:pt x="2147" y="1642"/>
                  </a:lnTo>
                  <a:cubicBezTo>
                    <a:pt x="2102" y="1916"/>
                    <a:pt x="2118" y="2155"/>
                    <a:pt x="2218" y="2341"/>
                  </a:cubicBezTo>
                  <a:cubicBezTo>
                    <a:pt x="2319" y="2528"/>
                    <a:pt x="2518" y="2686"/>
                    <a:pt x="2848" y="2807"/>
                  </a:cubicBezTo>
                  <a:cubicBezTo>
                    <a:pt x="3050" y="2879"/>
                    <a:pt x="3154" y="3102"/>
                    <a:pt x="3081" y="3303"/>
                  </a:cubicBezTo>
                  <a:cubicBezTo>
                    <a:pt x="3007" y="3503"/>
                    <a:pt x="2784" y="3607"/>
                    <a:pt x="2583" y="3534"/>
                  </a:cubicBezTo>
                  <a:cubicBezTo>
                    <a:pt x="2062" y="3346"/>
                    <a:pt x="1728" y="3063"/>
                    <a:pt x="1538" y="2709"/>
                  </a:cubicBezTo>
                  <a:cubicBezTo>
                    <a:pt x="1408" y="2471"/>
                    <a:pt x="1351" y="2208"/>
                    <a:pt x="1348" y="1930"/>
                  </a:cubicBezTo>
                  <a:cubicBezTo>
                    <a:pt x="1004" y="1867"/>
                    <a:pt x="734" y="1734"/>
                    <a:pt x="524" y="1539"/>
                  </a:cubicBezTo>
                  <a:cubicBezTo>
                    <a:pt x="236" y="1268"/>
                    <a:pt x="81" y="900"/>
                    <a:pt x="27" y="4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3"/>
            <p:cNvSpPr/>
            <p:nvPr/>
          </p:nvSpPr>
          <p:spPr>
            <a:xfrm>
              <a:off x="4945475" y="5500850"/>
              <a:ext cx="41225" cy="44300"/>
            </a:xfrm>
            <a:custGeom>
              <a:rect b="b" l="l" r="r" t="t"/>
              <a:pathLst>
                <a:path extrusionOk="0" h="1772" w="1649">
                  <a:moveTo>
                    <a:pt x="462" y="89"/>
                  </a:moveTo>
                  <a:cubicBezTo>
                    <a:pt x="656" y="0"/>
                    <a:pt x="887" y="85"/>
                    <a:pt x="975" y="278"/>
                  </a:cubicBezTo>
                  <a:cubicBezTo>
                    <a:pt x="1061" y="463"/>
                    <a:pt x="988" y="681"/>
                    <a:pt x="812" y="779"/>
                  </a:cubicBezTo>
                  <a:cubicBezTo>
                    <a:pt x="821" y="809"/>
                    <a:pt x="839" y="841"/>
                    <a:pt x="865" y="872"/>
                  </a:cubicBezTo>
                  <a:cubicBezTo>
                    <a:pt x="883" y="896"/>
                    <a:pt x="902" y="915"/>
                    <a:pt x="921" y="928"/>
                  </a:cubicBezTo>
                  <a:cubicBezTo>
                    <a:pt x="1051" y="779"/>
                    <a:pt x="1277" y="751"/>
                    <a:pt x="1439" y="870"/>
                  </a:cubicBezTo>
                  <a:cubicBezTo>
                    <a:pt x="1612" y="997"/>
                    <a:pt x="1649" y="1238"/>
                    <a:pt x="1523" y="1411"/>
                  </a:cubicBezTo>
                  <a:cubicBezTo>
                    <a:pt x="1301" y="1715"/>
                    <a:pt x="1006" y="1772"/>
                    <a:pt x="723" y="1684"/>
                  </a:cubicBezTo>
                  <a:cubicBezTo>
                    <a:pt x="545" y="1628"/>
                    <a:pt x="381" y="1506"/>
                    <a:pt x="261" y="1356"/>
                  </a:cubicBezTo>
                  <a:cubicBezTo>
                    <a:pt x="141" y="1210"/>
                    <a:pt x="58" y="1026"/>
                    <a:pt x="35" y="843"/>
                  </a:cubicBezTo>
                  <a:cubicBezTo>
                    <a:pt x="1" y="538"/>
                    <a:pt x="114" y="250"/>
                    <a:pt x="462" y="8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3"/>
            <p:cNvSpPr/>
            <p:nvPr/>
          </p:nvSpPr>
          <p:spPr>
            <a:xfrm>
              <a:off x="4908150" y="5550975"/>
              <a:ext cx="36200" cy="46725"/>
            </a:xfrm>
            <a:custGeom>
              <a:rect b="b" l="l" r="r" t="t"/>
              <a:pathLst>
                <a:path extrusionOk="0" h="1869" w="1448">
                  <a:moveTo>
                    <a:pt x="1421" y="13"/>
                  </a:moveTo>
                  <a:cubicBezTo>
                    <a:pt x="1243" y="306"/>
                    <a:pt x="1033" y="584"/>
                    <a:pt x="812" y="846"/>
                  </a:cubicBezTo>
                  <a:cubicBezTo>
                    <a:pt x="559" y="1146"/>
                    <a:pt x="225" y="1408"/>
                    <a:pt x="32" y="1749"/>
                  </a:cubicBezTo>
                  <a:cubicBezTo>
                    <a:pt x="1" y="1803"/>
                    <a:pt x="58" y="1869"/>
                    <a:pt x="113" y="1827"/>
                  </a:cubicBezTo>
                  <a:cubicBezTo>
                    <a:pt x="675" y="1409"/>
                    <a:pt x="1202" y="680"/>
                    <a:pt x="1443" y="25"/>
                  </a:cubicBezTo>
                  <a:cubicBezTo>
                    <a:pt x="1447" y="12"/>
                    <a:pt x="1428" y="0"/>
                    <a:pt x="1421" y="1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3"/>
            <p:cNvSpPr/>
            <p:nvPr/>
          </p:nvSpPr>
          <p:spPr>
            <a:xfrm>
              <a:off x="4901625" y="5536950"/>
              <a:ext cx="30300" cy="16575"/>
            </a:xfrm>
            <a:custGeom>
              <a:rect b="b" l="l" r="r" t="t"/>
              <a:pathLst>
                <a:path extrusionOk="0" h="663" w="1212">
                  <a:moveTo>
                    <a:pt x="1125" y="28"/>
                  </a:moveTo>
                  <a:cubicBezTo>
                    <a:pt x="943" y="136"/>
                    <a:pt x="750" y="224"/>
                    <a:pt x="558" y="312"/>
                  </a:cubicBezTo>
                  <a:cubicBezTo>
                    <a:pt x="386" y="392"/>
                    <a:pt x="190" y="442"/>
                    <a:pt x="38" y="558"/>
                  </a:cubicBezTo>
                  <a:cubicBezTo>
                    <a:pt x="1" y="585"/>
                    <a:pt x="15" y="662"/>
                    <a:pt x="69" y="661"/>
                  </a:cubicBezTo>
                  <a:cubicBezTo>
                    <a:pt x="467" y="661"/>
                    <a:pt x="874" y="342"/>
                    <a:pt x="1171" y="108"/>
                  </a:cubicBezTo>
                  <a:cubicBezTo>
                    <a:pt x="1212" y="75"/>
                    <a:pt x="1171" y="0"/>
                    <a:pt x="1125" y="2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3"/>
            <p:cNvSpPr/>
            <p:nvPr/>
          </p:nvSpPr>
          <p:spPr>
            <a:xfrm>
              <a:off x="4917575" y="5548225"/>
              <a:ext cx="17400" cy="13575"/>
            </a:xfrm>
            <a:custGeom>
              <a:rect b="b" l="l" r="r" t="t"/>
              <a:pathLst>
                <a:path extrusionOk="0" h="543" w="696">
                  <a:moveTo>
                    <a:pt x="629" y="27"/>
                  </a:moveTo>
                  <a:cubicBezTo>
                    <a:pt x="525" y="113"/>
                    <a:pt x="414" y="185"/>
                    <a:pt x="300" y="257"/>
                  </a:cubicBezTo>
                  <a:cubicBezTo>
                    <a:pt x="201" y="319"/>
                    <a:pt x="92" y="376"/>
                    <a:pt x="23" y="472"/>
                  </a:cubicBezTo>
                  <a:cubicBezTo>
                    <a:pt x="0" y="503"/>
                    <a:pt x="33" y="543"/>
                    <a:pt x="68" y="529"/>
                  </a:cubicBezTo>
                  <a:cubicBezTo>
                    <a:pt x="286" y="446"/>
                    <a:pt x="505" y="240"/>
                    <a:pt x="667" y="77"/>
                  </a:cubicBezTo>
                  <a:cubicBezTo>
                    <a:pt x="695" y="48"/>
                    <a:pt x="661" y="1"/>
                    <a:pt x="629" y="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3"/>
            <p:cNvSpPr/>
            <p:nvPr/>
          </p:nvSpPr>
          <p:spPr>
            <a:xfrm>
              <a:off x="4129625" y="5598100"/>
              <a:ext cx="742300" cy="590275"/>
            </a:xfrm>
            <a:custGeom>
              <a:rect b="b" l="l" r="r" t="t"/>
              <a:pathLst>
                <a:path extrusionOk="0" h="23611" w="29692">
                  <a:moveTo>
                    <a:pt x="29510" y="57"/>
                  </a:moveTo>
                  <a:cubicBezTo>
                    <a:pt x="28251" y="855"/>
                    <a:pt x="27110" y="1880"/>
                    <a:pt x="25941" y="2804"/>
                  </a:cubicBezTo>
                  <a:cubicBezTo>
                    <a:pt x="24691" y="3794"/>
                    <a:pt x="23441" y="4782"/>
                    <a:pt x="22192" y="5772"/>
                  </a:cubicBezTo>
                  <a:cubicBezTo>
                    <a:pt x="19764" y="7695"/>
                    <a:pt x="17336" y="9619"/>
                    <a:pt x="14908" y="11542"/>
                  </a:cubicBezTo>
                  <a:cubicBezTo>
                    <a:pt x="12472" y="13472"/>
                    <a:pt x="10037" y="15403"/>
                    <a:pt x="7602" y="17334"/>
                  </a:cubicBezTo>
                  <a:cubicBezTo>
                    <a:pt x="5094" y="19321"/>
                    <a:pt x="2488" y="21231"/>
                    <a:pt x="101" y="23365"/>
                  </a:cubicBezTo>
                  <a:cubicBezTo>
                    <a:pt x="0" y="23457"/>
                    <a:pt x="122" y="23610"/>
                    <a:pt x="235" y="23532"/>
                  </a:cubicBezTo>
                  <a:cubicBezTo>
                    <a:pt x="2781" y="21743"/>
                    <a:pt x="5166" y="19700"/>
                    <a:pt x="7602" y="17765"/>
                  </a:cubicBezTo>
                  <a:cubicBezTo>
                    <a:pt x="10036" y="15831"/>
                    <a:pt x="12471" y="13899"/>
                    <a:pt x="14904" y="11965"/>
                  </a:cubicBezTo>
                  <a:cubicBezTo>
                    <a:pt x="17329" y="10037"/>
                    <a:pt x="19755" y="8109"/>
                    <a:pt x="22179" y="6181"/>
                  </a:cubicBezTo>
                  <a:cubicBezTo>
                    <a:pt x="23427" y="5191"/>
                    <a:pt x="24674" y="4198"/>
                    <a:pt x="25919" y="3205"/>
                  </a:cubicBezTo>
                  <a:cubicBezTo>
                    <a:pt x="27154" y="2222"/>
                    <a:pt x="28489" y="1295"/>
                    <a:pt x="29614" y="188"/>
                  </a:cubicBezTo>
                  <a:cubicBezTo>
                    <a:pt x="29691" y="112"/>
                    <a:pt x="29601" y="0"/>
                    <a:pt x="29510" y="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3"/>
            <p:cNvSpPr/>
            <p:nvPr/>
          </p:nvSpPr>
          <p:spPr>
            <a:xfrm>
              <a:off x="4722400" y="5639800"/>
              <a:ext cx="151600" cy="120825"/>
            </a:xfrm>
            <a:custGeom>
              <a:rect b="b" l="l" r="r" t="t"/>
              <a:pathLst>
                <a:path extrusionOk="0" h="4833" w="6064">
                  <a:moveTo>
                    <a:pt x="6020" y="11"/>
                  </a:moveTo>
                  <a:cubicBezTo>
                    <a:pt x="5549" y="241"/>
                    <a:pt x="5155" y="615"/>
                    <a:pt x="4741" y="933"/>
                  </a:cubicBezTo>
                  <a:cubicBezTo>
                    <a:pt x="4188" y="1358"/>
                    <a:pt x="3639" y="1788"/>
                    <a:pt x="3093" y="2219"/>
                  </a:cubicBezTo>
                  <a:cubicBezTo>
                    <a:pt x="2066" y="3029"/>
                    <a:pt x="1025" y="3820"/>
                    <a:pt x="56" y="4700"/>
                  </a:cubicBezTo>
                  <a:cubicBezTo>
                    <a:pt x="0" y="4749"/>
                    <a:pt x="67" y="4833"/>
                    <a:pt x="128" y="4790"/>
                  </a:cubicBezTo>
                  <a:cubicBezTo>
                    <a:pt x="1204" y="4047"/>
                    <a:pt x="2212" y="3212"/>
                    <a:pt x="3233" y="2396"/>
                  </a:cubicBezTo>
                  <a:cubicBezTo>
                    <a:pt x="3710" y="2016"/>
                    <a:pt x="4186" y="1635"/>
                    <a:pt x="4657" y="1250"/>
                  </a:cubicBezTo>
                  <a:cubicBezTo>
                    <a:pt x="5125" y="867"/>
                    <a:pt x="5666" y="516"/>
                    <a:pt x="6048" y="48"/>
                  </a:cubicBezTo>
                  <a:cubicBezTo>
                    <a:pt x="6064" y="30"/>
                    <a:pt x="6041" y="0"/>
                    <a:pt x="6020" y="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3"/>
            <p:cNvSpPr/>
            <p:nvPr/>
          </p:nvSpPr>
          <p:spPr>
            <a:xfrm>
              <a:off x="4689725" y="5767050"/>
              <a:ext cx="24950" cy="20525"/>
            </a:xfrm>
            <a:custGeom>
              <a:rect b="b" l="l" r="r" t="t"/>
              <a:pathLst>
                <a:path extrusionOk="0" h="821" w="998">
                  <a:moveTo>
                    <a:pt x="850" y="46"/>
                  </a:moveTo>
                  <a:cubicBezTo>
                    <a:pt x="537" y="240"/>
                    <a:pt x="283" y="452"/>
                    <a:pt x="33" y="720"/>
                  </a:cubicBezTo>
                  <a:cubicBezTo>
                    <a:pt x="0" y="755"/>
                    <a:pt x="52" y="820"/>
                    <a:pt x="94" y="795"/>
                  </a:cubicBezTo>
                  <a:cubicBezTo>
                    <a:pt x="411" y="612"/>
                    <a:pt x="675" y="414"/>
                    <a:pt x="935" y="155"/>
                  </a:cubicBezTo>
                  <a:cubicBezTo>
                    <a:pt x="998" y="90"/>
                    <a:pt x="925" y="1"/>
                    <a:pt x="850" y="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3"/>
            <p:cNvSpPr/>
            <p:nvPr/>
          </p:nvSpPr>
          <p:spPr>
            <a:xfrm>
              <a:off x="4062400" y="6213650"/>
              <a:ext cx="57450" cy="60600"/>
            </a:xfrm>
            <a:custGeom>
              <a:rect b="b" l="l" r="r" t="t"/>
              <a:pathLst>
                <a:path extrusionOk="0" h="2424" w="2298">
                  <a:moveTo>
                    <a:pt x="16" y="48"/>
                  </a:moveTo>
                  <a:cubicBezTo>
                    <a:pt x="597" y="920"/>
                    <a:pt x="954" y="2044"/>
                    <a:pt x="2057" y="2378"/>
                  </a:cubicBezTo>
                  <a:cubicBezTo>
                    <a:pt x="2207" y="2424"/>
                    <a:pt x="2297" y="2205"/>
                    <a:pt x="2146" y="2149"/>
                  </a:cubicBezTo>
                  <a:cubicBezTo>
                    <a:pt x="1152" y="1782"/>
                    <a:pt x="703" y="783"/>
                    <a:pt x="49" y="22"/>
                  </a:cubicBezTo>
                  <a:cubicBezTo>
                    <a:pt x="31" y="0"/>
                    <a:pt x="0" y="27"/>
                    <a:pt x="16" y="4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3"/>
            <p:cNvSpPr/>
            <p:nvPr/>
          </p:nvSpPr>
          <p:spPr>
            <a:xfrm>
              <a:off x="4120650" y="6194950"/>
              <a:ext cx="50700" cy="41700"/>
            </a:xfrm>
            <a:custGeom>
              <a:rect b="b" l="l" r="r" t="t"/>
              <a:pathLst>
                <a:path extrusionOk="0" h="1668" w="2028">
                  <a:moveTo>
                    <a:pt x="15" y="57"/>
                  </a:moveTo>
                  <a:cubicBezTo>
                    <a:pt x="413" y="844"/>
                    <a:pt x="943" y="1456"/>
                    <a:pt x="1848" y="1640"/>
                  </a:cubicBezTo>
                  <a:cubicBezTo>
                    <a:pt x="1976" y="1668"/>
                    <a:pt x="2027" y="1457"/>
                    <a:pt x="1902" y="1418"/>
                  </a:cubicBezTo>
                  <a:cubicBezTo>
                    <a:pt x="1128" y="1174"/>
                    <a:pt x="516" y="708"/>
                    <a:pt x="64" y="27"/>
                  </a:cubicBezTo>
                  <a:cubicBezTo>
                    <a:pt x="46" y="1"/>
                    <a:pt x="1" y="28"/>
                    <a:pt x="15" y="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3"/>
            <p:cNvSpPr/>
            <p:nvPr/>
          </p:nvSpPr>
          <p:spPr>
            <a:xfrm>
              <a:off x="4101175" y="6165150"/>
              <a:ext cx="10275" cy="13750"/>
            </a:xfrm>
            <a:custGeom>
              <a:rect b="b" l="l" r="r" t="t"/>
              <a:pathLst>
                <a:path extrusionOk="0" h="550" w="411">
                  <a:moveTo>
                    <a:pt x="396" y="453"/>
                  </a:moveTo>
                  <a:cubicBezTo>
                    <a:pt x="369" y="320"/>
                    <a:pt x="368" y="56"/>
                    <a:pt x="209" y="7"/>
                  </a:cubicBezTo>
                  <a:cubicBezTo>
                    <a:pt x="192" y="1"/>
                    <a:pt x="168" y="1"/>
                    <a:pt x="152" y="15"/>
                  </a:cubicBezTo>
                  <a:cubicBezTo>
                    <a:pt x="1" y="160"/>
                    <a:pt x="193" y="378"/>
                    <a:pt x="284" y="501"/>
                  </a:cubicBezTo>
                  <a:cubicBezTo>
                    <a:pt x="321" y="550"/>
                    <a:pt x="411" y="516"/>
                    <a:pt x="396" y="4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3"/>
            <p:cNvSpPr/>
            <p:nvPr/>
          </p:nvSpPr>
          <p:spPr>
            <a:xfrm>
              <a:off x="4007325" y="6236600"/>
              <a:ext cx="2075" cy="1925"/>
            </a:xfrm>
            <a:custGeom>
              <a:rect b="b" l="l" r="r" t="t"/>
              <a:pathLst>
                <a:path extrusionOk="0" h="77" w="83">
                  <a:moveTo>
                    <a:pt x="27" y="27"/>
                  </a:moveTo>
                  <a:cubicBezTo>
                    <a:pt x="18" y="35"/>
                    <a:pt x="12" y="45"/>
                    <a:pt x="7" y="53"/>
                  </a:cubicBezTo>
                  <a:cubicBezTo>
                    <a:pt x="1" y="64"/>
                    <a:pt x="10" y="77"/>
                    <a:pt x="22" y="72"/>
                  </a:cubicBezTo>
                  <a:cubicBezTo>
                    <a:pt x="33" y="70"/>
                    <a:pt x="42" y="65"/>
                    <a:pt x="52" y="59"/>
                  </a:cubicBezTo>
                  <a:cubicBezTo>
                    <a:pt x="83" y="43"/>
                    <a:pt x="48" y="1"/>
                    <a:pt x="27" y="27"/>
                  </a:cubicBezTo>
                  <a:close/>
                </a:path>
              </a:pathLst>
            </a:custGeom>
            <a:solidFill>
              <a:srgbClr val="00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3"/>
            <p:cNvSpPr/>
            <p:nvPr/>
          </p:nvSpPr>
          <p:spPr>
            <a:xfrm>
              <a:off x="3996500" y="6231325"/>
              <a:ext cx="68800" cy="72875"/>
            </a:xfrm>
            <a:custGeom>
              <a:rect b="b" l="l" r="r" t="t"/>
              <a:pathLst>
                <a:path extrusionOk="0" h="2915" w="2752">
                  <a:moveTo>
                    <a:pt x="2721" y="2792"/>
                  </a:moveTo>
                  <a:cubicBezTo>
                    <a:pt x="2143" y="2803"/>
                    <a:pt x="1548" y="2254"/>
                    <a:pt x="1197" y="1857"/>
                  </a:cubicBezTo>
                  <a:cubicBezTo>
                    <a:pt x="987" y="1623"/>
                    <a:pt x="828" y="1343"/>
                    <a:pt x="707" y="1053"/>
                  </a:cubicBezTo>
                  <a:cubicBezTo>
                    <a:pt x="566" y="715"/>
                    <a:pt x="656" y="469"/>
                    <a:pt x="676" y="131"/>
                  </a:cubicBezTo>
                  <a:cubicBezTo>
                    <a:pt x="681" y="52"/>
                    <a:pt x="597" y="1"/>
                    <a:pt x="531" y="50"/>
                  </a:cubicBezTo>
                  <a:cubicBezTo>
                    <a:pt x="0" y="458"/>
                    <a:pt x="561" y="1384"/>
                    <a:pt x="849" y="1764"/>
                  </a:cubicBezTo>
                  <a:cubicBezTo>
                    <a:pt x="1290" y="2344"/>
                    <a:pt x="1965" y="2915"/>
                    <a:pt x="2727" y="2831"/>
                  </a:cubicBezTo>
                  <a:cubicBezTo>
                    <a:pt x="2752" y="2828"/>
                    <a:pt x="2746" y="2791"/>
                    <a:pt x="2721" y="27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3"/>
            <p:cNvSpPr/>
            <p:nvPr/>
          </p:nvSpPr>
          <p:spPr>
            <a:xfrm>
              <a:off x="4965750" y="5474850"/>
              <a:ext cx="62075" cy="49200"/>
            </a:xfrm>
            <a:custGeom>
              <a:rect b="b" l="l" r="r" t="t"/>
              <a:pathLst>
                <a:path extrusionOk="0" h="1968" w="2483">
                  <a:moveTo>
                    <a:pt x="262" y="1862"/>
                  </a:moveTo>
                  <a:cubicBezTo>
                    <a:pt x="811" y="1470"/>
                    <a:pt x="2482" y="261"/>
                    <a:pt x="2334" y="116"/>
                  </a:cubicBezTo>
                  <a:lnTo>
                    <a:pt x="2332" y="115"/>
                  </a:lnTo>
                  <a:cubicBezTo>
                    <a:pt x="2217" y="1"/>
                    <a:pt x="472" y="1434"/>
                    <a:pt x="94" y="1746"/>
                  </a:cubicBezTo>
                  <a:cubicBezTo>
                    <a:pt x="68" y="1775"/>
                    <a:pt x="37" y="1800"/>
                    <a:pt x="1" y="1819"/>
                  </a:cubicBezTo>
                  <a:cubicBezTo>
                    <a:pt x="10" y="1849"/>
                    <a:pt x="28" y="1881"/>
                    <a:pt x="54" y="1912"/>
                  </a:cubicBezTo>
                  <a:cubicBezTo>
                    <a:pt x="72" y="1936"/>
                    <a:pt x="91" y="1955"/>
                    <a:pt x="110" y="1968"/>
                  </a:cubicBezTo>
                  <a:cubicBezTo>
                    <a:pt x="152" y="1919"/>
                    <a:pt x="204" y="1883"/>
                    <a:pt x="262" y="186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3"/>
            <p:cNvSpPr/>
            <p:nvPr/>
          </p:nvSpPr>
          <p:spPr>
            <a:xfrm>
              <a:off x="4255625" y="5844275"/>
              <a:ext cx="633775" cy="529200"/>
            </a:xfrm>
            <a:custGeom>
              <a:rect b="b" l="l" r="r" t="t"/>
              <a:pathLst>
                <a:path extrusionOk="0" h="21168" w="25351">
                  <a:moveTo>
                    <a:pt x="1133" y="17415"/>
                  </a:moveTo>
                  <a:cubicBezTo>
                    <a:pt x="10710" y="9601"/>
                    <a:pt x="8878" y="11122"/>
                    <a:pt x="18456" y="3307"/>
                  </a:cubicBezTo>
                  <a:cubicBezTo>
                    <a:pt x="20067" y="2564"/>
                    <a:pt x="21679" y="1820"/>
                    <a:pt x="23290" y="1076"/>
                  </a:cubicBezTo>
                  <a:cubicBezTo>
                    <a:pt x="23290" y="1076"/>
                    <a:pt x="25003" y="1"/>
                    <a:pt x="25106" y="103"/>
                  </a:cubicBezTo>
                  <a:cubicBezTo>
                    <a:pt x="25350" y="397"/>
                    <a:pt x="23839" y="1856"/>
                    <a:pt x="23839" y="1856"/>
                  </a:cubicBezTo>
                  <a:cubicBezTo>
                    <a:pt x="22813" y="3260"/>
                    <a:pt x="21786" y="4664"/>
                    <a:pt x="20760" y="6066"/>
                  </a:cubicBezTo>
                  <a:cubicBezTo>
                    <a:pt x="11161" y="13760"/>
                    <a:pt x="12954" y="12523"/>
                    <a:pt x="3355" y="20215"/>
                  </a:cubicBezTo>
                  <a:cubicBezTo>
                    <a:pt x="2252" y="21167"/>
                    <a:pt x="1" y="18330"/>
                    <a:pt x="1133" y="1741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3"/>
            <p:cNvSpPr/>
            <p:nvPr/>
          </p:nvSpPr>
          <p:spPr>
            <a:xfrm>
              <a:off x="4263400" y="5833150"/>
              <a:ext cx="636150" cy="535400"/>
            </a:xfrm>
            <a:custGeom>
              <a:rect b="b" l="l" r="r" t="t"/>
              <a:pathLst>
                <a:path extrusionOk="0" h="21416" w="25446">
                  <a:moveTo>
                    <a:pt x="599" y="17542"/>
                  </a:moveTo>
                  <a:cubicBezTo>
                    <a:pt x="8270" y="11284"/>
                    <a:pt x="10232" y="9710"/>
                    <a:pt x="17901" y="3454"/>
                  </a:cubicBezTo>
                  <a:cubicBezTo>
                    <a:pt x="17926" y="3432"/>
                    <a:pt x="17953" y="3415"/>
                    <a:pt x="17983" y="3401"/>
                  </a:cubicBezTo>
                  <a:lnTo>
                    <a:pt x="22792" y="1183"/>
                  </a:lnTo>
                  <a:cubicBezTo>
                    <a:pt x="23059" y="1009"/>
                    <a:pt x="24755" y="0"/>
                    <a:pt x="25079" y="309"/>
                  </a:cubicBezTo>
                  <a:lnTo>
                    <a:pt x="25082" y="312"/>
                  </a:lnTo>
                  <a:cubicBezTo>
                    <a:pt x="25445" y="676"/>
                    <a:pt x="24089" y="2290"/>
                    <a:pt x="23816" y="2562"/>
                  </a:cubicBezTo>
                  <a:lnTo>
                    <a:pt x="20760" y="6740"/>
                  </a:lnTo>
                  <a:cubicBezTo>
                    <a:pt x="20740" y="6769"/>
                    <a:pt x="20716" y="6794"/>
                    <a:pt x="20690" y="6814"/>
                  </a:cubicBezTo>
                  <a:lnTo>
                    <a:pt x="20690" y="6815"/>
                  </a:lnTo>
                  <a:cubicBezTo>
                    <a:pt x="10973" y="14602"/>
                    <a:pt x="13132" y="13412"/>
                    <a:pt x="3277" y="20971"/>
                  </a:cubicBezTo>
                  <a:cubicBezTo>
                    <a:pt x="2740" y="21416"/>
                    <a:pt x="2064" y="21278"/>
                    <a:pt x="1466" y="20852"/>
                  </a:cubicBezTo>
                  <a:cubicBezTo>
                    <a:pt x="1239" y="20687"/>
                    <a:pt x="1022" y="20481"/>
                    <a:pt x="833" y="20250"/>
                  </a:cubicBezTo>
                  <a:cubicBezTo>
                    <a:pt x="646" y="20023"/>
                    <a:pt x="483" y="19769"/>
                    <a:pt x="361" y="19511"/>
                  </a:cubicBezTo>
                  <a:cubicBezTo>
                    <a:pt x="23" y="18789"/>
                    <a:pt x="0" y="18025"/>
                    <a:pt x="579" y="17558"/>
                  </a:cubicBezTo>
                  <a:close/>
                  <a:moveTo>
                    <a:pt x="1088" y="18141"/>
                  </a:moveTo>
                  <a:lnTo>
                    <a:pt x="1064" y="18162"/>
                  </a:lnTo>
                  <a:cubicBezTo>
                    <a:pt x="818" y="18360"/>
                    <a:pt x="868" y="18768"/>
                    <a:pt x="1060" y="19181"/>
                  </a:cubicBezTo>
                  <a:cubicBezTo>
                    <a:pt x="1154" y="19381"/>
                    <a:pt x="1282" y="19580"/>
                    <a:pt x="1430" y="19760"/>
                  </a:cubicBezTo>
                  <a:cubicBezTo>
                    <a:pt x="1578" y="19939"/>
                    <a:pt x="1744" y="20098"/>
                    <a:pt x="1916" y="20220"/>
                  </a:cubicBezTo>
                  <a:cubicBezTo>
                    <a:pt x="2234" y="20449"/>
                    <a:pt x="2565" y="20550"/>
                    <a:pt x="2781" y="20378"/>
                  </a:cubicBezTo>
                  <a:lnTo>
                    <a:pt x="2803" y="20357"/>
                  </a:lnTo>
                  <a:lnTo>
                    <a:pt x="20169" y="6240"/>
                  </a:lnTo>
                  <a:lnTo>
                    <a:pt x="23196" y="2102"/>
                  </a:lnTo>
                  <a:cubicBezTo>
                    <a:pt x="23212" y="2075"/>
                    <a:pt x="23233" y="2048"/>
                    <a:pt x="23256" y="2026"/>
                  </a:cubicBezTo>
                  <a:cubicBezTo>
                    <a:pt x="23262" y="2020"/>
                    <a:pt x="24714" y="1038"/>
                    <a:pt x="24537" y="864"/>
                  </a:cubicBezTo>
                  <a:lnTo>
                    <a:pt x="24536" y="862"/>
                  </a:lnTo>
                  <a:cubicBezTo>
                    <a:pt x="24421" y="749"/>
                    <a:pt x="23638" y="1477"/>
                    <a:pt x="23260" y="1788"/>
                  </a:cubicBezTo>
                  <a:cubicBezTo>
                    <a:pt x="23227" y="1822"/>
                    <a:pt x="23188" y="1852"/>
                    <a:pt x="23141" y="1873"/>
                  </a:cubicBezTo>
                  <a:lnTo>
                    <a:pt x="18350" y="4085"/>
                  </a:lnTo>
                  <a:cubicBezTo>
                    <a:pt x="10694" y="10330"/>
                    <a:pt x="8746" y="11894"/>
                    <a:pt x="1088" y="181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3"/>
            <p:cNvSpPr/>
            <p:nvPr/>
          </p:nvSpPr>
          <p:spPr>
            <a:xfrm>
              <a:off x="4152500" y="6311525"/>
              <a:ext cx="148925" cy="143775"/>
            </a:xfrm>
            <a:custGeom>
              <a:rect b="b" l="l" r="r" t="t"/>
              <a:pathLst>
                <a:path extrusionOk="0" h="5751" w="5957">
                  <a:moveTo>
                    <a:pt x="3767" y="1"/>
                  </a:moveTo>
                  <a:cubicBezTo>
                    <a:pt x="3608" y="1731"/>
                    <a:pt x="4396" y="2596"/>
                    <a:pt x="5957" y="2760"/>
                  </a:cubicBezTo>
                  <a:cubicBezTo>
                    <a:pt x="5022" y="3500"/>
                    <a:pt x="4087" y="4241"/>
                    <a:pt x="3154" y="4983"/>
                  </a:cubicBezTo>
                  <a:cubicBezTo>
                    <a:pt x="2094" y="5751"/>
                    <a:pt x="1" y="2989"/>
                    <a:pt x="964" y="2225"/>
                  </a:cubicBezTo>
                  <a:cubicBezTo>
                    <a:pt x="1899" y="1483"/>
                    <a:pt x="2834" y="741"/>
                    <a:pt x="37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3"/>
            <p:cNvSpPr/>
            <p:nvPr/>
          </p:nvSpPr>
          <p:spPr>
            <a:xfrm>
              <a:off x="4158200" y="6300600"/>
              <a:ext cx="153375" cy="153100"/>
            </a:xfrm>
            <a:custGeom>
              <a:rect b="b" l="l" r="r" t="t"/>
              <a:pathLst>
                <a:path extrusionOk="0" h="6124" w="6135">
                  <a:moveTo>
                    <a:pt x="3923" y="490"/>
                  </a:moveTo>
                  <a:cubicBezTo>
                    <a:pt x="3857" y="1240"/>
                    <a:pt x="3985" y="1790"/>
                    <a:pt x="4288" y="2159"/>
                  </a:cubicBezTo>
                  <a:cubicBezTo>
                    <a:pt x="4592" y="2529"/>
                    <a:pt x="5091" y="2741"/>
                    <a:pt x="5768" y="2811"/>
                  </a:cubicBezTo>
                  <a:cubicBezTo>
                    <a:pt x="5980" y="2832"/>
                    <a:pt x="6135" y="3023"/>
                    <a:pt x="6114" y="3235"/>
                  </a:cubicBezTo>
                  <a:cubicBezTo>
                    <a:pt x="6103" y="3343"/>
                    <a:pt x="6047" y="3436"/>
                    <a:pt x="5968" y="3499"/>
                  </a:cubicBezTo>
                  <a:lnTo>
                    <a:pt x="3165" y="5723"/>
                  </a:lnTo>
                  <a:lnTo>
                    <a:pt x="3133" y="5746"/>
                  </a:lnTo>
                  <a:cubicBezTo>
                    <a:pt x="2591" y="6123"/>
                    <a:pt x="1925" y="5921"/>
                    <a:pt x="1347" y="5452"/>
                  </a:cubicBezTo>
                  <a:cubicBezTo>
                    <a:pt x="1128" y="5273"/>
                    <a:pt x="923" y="5058"/>
                    <a:pt x="747" y="4828"/>
                  </a:cubicBezTo>
                  <a:cubicBezTo>
                    <a:pt x="569" y="4596"/>
                    <a:pt x="417" y="4342"/>
                    <a:pt x="306" y="4091"/>
                  </a:cubicBezTo>
                  <a:cubicBezTo>
                    <a:pt x="12" y="3425"/>
                    <a:pt x="0" y="2752"/>
                    <a:pt x="497" y="2358"/>
                  </a:cubicBezTo>
                  <a:lnTo>
                    <a:pt x="3300" y="133"/>
                  </a:lnTo>
                  <a:cubicBezTo>
                    <a:pt x="3467" y="1"/>
                    <a:pt x="3711" y="29"/>
                    <a:pt x="3843" y="197"/>
                  </a:cubicBezTo>
                  <a:cubicBezTo>
                    <a:pt x="3912" y="284"/>
                    <a:pt x="3937" y="389"/>
                    <a:pt x="3923" y="490"/>
                  </a:cubicBezTo>
                  <a:close/>
                  <a:moveTo>
                    <a:pt x="3689" y="2649"/>
                  </a:moveTo>
                  <a:cubicBezTo>
                    <a:pt x="3388" y="2282"/>
                    <a:pt x="3205" y="1815"/>
                    <a:pt x="3150" y="1240"/>
                  </a:cubicBezTo>
                  <a:lnTo>
                    <a:pt x="977" y="2966"/>
                  </a:lnTo>
                  <a:cubicBezTo>
                    <a:pt x="810" y="3098"/>
                    <a:pt x="858" y="3422"/>
                    <a:pt x="1015" y="3777"/>
                  </a:cubicBezTo>
                  <a:cubicBezTo>
                    <a:pt x="1102" y="3972"/>
                    <a:pt x="1222" y="4172"/>
                    <a:pt x="1365" y="4359"/>
                  </a:cubicBezTo>
                  <a:cubicBezTo>
                    <a:pt x="1508" y="4546"/>
                    <a:pt x="1670" y="4716"/>
                    <a:pt x="1835" y="4852"/>
                  </a:cubicBezTo>
                  <a:cubicBezTo>
                    <a:pt x="2153" y="5110"/>
                    <a:pt x="2482" y="5251"/>
                    <a:pt x="2689" y="5113"/>
                  </a:cubicBezTo>
                  <a:lnTo>
                    <a:pt x="4839" y="3406"/>
                  </a:lnTo>
                  <a:cubicBezTo>
                    <a:pt x="4362" y="3249"/>
                    <a:pt x="3977" y="2999"/>
                    <a:pt x="3689" y="26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3"/>
            <p:cNvSpPr/>
            <p:nvPr/>
          </p:nvSpPr>
          <p:spPr>
            <a:xfrm>
              <a:off x="4200975" y="6267700"/>
              <a:ext cx="151100" cy="151550"/>
            </a:xfrm>
            <a:custGeom>
              <a:rect b="b" l="l" r="r" t="t"/>
              <a:pathLst>
                <a:path extrusionOk="0" h="6062" w="6044">
                  <a:moveTo>
                    <a:pt x="3270" y="100"/>
                  </a:moveTo>
                  <a:cubicBezTo>
                    <a:pt x="3426" y="1"/>
                    <a:pt x="3549" y="185"/>
                    <a:pt x="3579" y="278"/>
                  </a:cubicBezTo>
                  <a:cubicBezTo>
                    <a:pt x="3999" y="1545"/>
                    <a:pt x="4786" y="2401"/>
                    <a:pt x="5864" y="3021"/>
                  </a:cubicBezTo>
                  <a:cubicBezTo>
                    <a:pt x="5960" y="3077"/>
                    <a:pt x="6043" y="3311"/>
                    <a:pt x="5920" y="3437"/>
                  </a:cubicBezTo>
                  <a:cubicBezTo>
                    <a:pt x="5032" y="4141"/>
                    <a:pt x="4147" y="4845"/>
                    <a:pt x="3259" y="5549"/>
                  </a:cubicBezTo>
                  <a:cubicBezTo>
                    <a:pt x="2612" y="6062"/>
                    <a:pt x="0" y="2625"/>
                    <a:pt x="610" y="2210"/>
                  </a:cubicBezTo>
                  <a:cubicBezTo>
                    <a:pt x="1497" y="1506"/>
                    <a:pt x="2383" y="802"/>
                    <a:pt x="3270" y="10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3"/>
            <p:cNvSpPr/>
            <p:nvPr/>
          </p:nvSpPr>
          <p:spPr>
            <a:xfrm>
              <a:off x="4201200" y="6259025"/>
              <a:ext cx="159425" cy="163275"/>
            </a:xfrm>
            <a:custGeom>
              <a:rect b="b" l="l" r="r" t="t"/>
              <a:pathLst>
                <a:path extrusionOk="0" h="6531" w="6377">
                  <a:moveTo>
                    <a:pt x="3079" y="104"/>
                  </a:moveTo>
                  <a:cubicBezTo>
                    <a:pt x="3114" y="84"/>
                    <a:pt x="3148" y="69"/>
                    <a:pt x="3180" y="59"/>
                  </a:cubicBezTo>
                  <a:cubicBezTo>
                    <a:pt x="3356" y="0"/>
                    <a:pt x="3512" y="35"/>
                    <a:pt x="3642" y="117"/>
                  </a:cubicBezTo>
                  <a:cubicBezTo>
                    <a:pt x="3734" y="175"/>
                    <a:pt x="3807" y="257"/>
                    <a:pt x="3858" y="340"/>
                  </a:cubicBezTo>
                  <a:cubicBezTo>
                    <a:pt x="3893" y="397"/>
                    <a:pt x="3921" y="455"/>
                    <a:pt x="3936" y="503"/>
                  </a:cubicBezTo>
                  <a:cubicBezTo>
                    <a:pt x="4130" y="1086"/>
                    <a:pt x="4409" y="1576"/>
                    <a:pt x="4762" y="1989"/>
                  </a:cubicBezTo>
                  <a:cubicBezTo>
                    <a:pt x="5115" y="2403"/>
                    <a:pt x="5547" y="2745"/>
                    <a:pt x="6049" y="3032"/>
                  </a:cubicBezTo>
                  <a:cubicBezTo>
                    <a:pt x="6084" y="3053"/>
                    <a:pt x="6121" y="3081"/>
                    <a:pt x="6153" y="3114"/>
                  </a:cubicBezTo>
                  <a:cubicBezTo>
                    <a:pt x="6242" y="3199"/>
                    <a:pt x="6313" y="3332"/>
                    <a:pt x="6343" y="3469"/>
                  </a:cubicBezTo>
                  <a:lnTo>
                    <a:pt x="6344" y="3470"/>
                  </a:lnTo>
                  <a:cubicBezTo>
                    <a:pt x="6376" y="3619"/>
                    <a:pt x="6363" y="3788"/>
                    <a:pt x="6277" y="3937"/>
                  </a:cubicBezTo>
                  <a:cubicBezTo>
                    <a:pt x="6254" y="3977"/>
                    <a:pt x="6224" y="4018"/>
                    <a:pt x="6187" y="4056"/>
                  </a:cubicBezTo>
                  <a:cubicBezTo>
                    <a:pt x="6175" y="4067"/>
                    <a:pt x="6163" y="4077"/>
                    <a:pt x="6150" y="4088"/>
                  </a:cubicBezTo>
                  <a:lnTo>
                    <a:pt x="3491" y="6199"/>
                  </a:lnTo>
                  <a:cubicBezTo>
                    <a:pt x="3073" y="6530"/>
                    <a:pt x="2420" y="6183"/>
                    <a:pt x="1798" y="5554"/>
                  </a:cubicBezTo>
                  <a:cubicBezTo>
                    <a:pt x="1538" y="5293"/>
                    <a:pt x="1277" y="4987"/>
                    <a:pt x="1046" y="4676"/>
                  </a:cubicBezTo>
                  <a:cubicBezTo>
                    <a:pt x="812" y="4364"/>
                    <a:pt x="600" y="4037"/>
                    <a:pt x="439" y="3737"/>
                  </a:cubicBezTo>
                  <a:cubicBezTo>
                    <a:pt x="91" y="3087"/>
                    <a:pt x="1" y="2510"/>
                    <a:pt x="371" y="2245"/>
                  </a:cubicBezTo>
                  <a:lnTo>
                    <a:pt x="3021" y="142"/>
                  </a:lnTo>
                  <a:cubicBezTo>
                    <a:pt x="3040" y="128"/>
                    <a:pt x="3059" y="115"/>
                    <a:pt x="3079" y="104"/>
                  </a:cubicBezTo>
                  <a:close/>
                  <a:moveTo>
                    <a:pt x="4171" y="2491"/>
                  </a:moveTo>
                  <a:cubicBezTo>
                    <a:pt x="3793" y="2049"/>
                    <a:pt x="3490" y="1537"/>
                    <a:pt x="3267" y="935"/>
                  </a:cubicBezTo>
                  <a:lnTo>
                    <a:pt x="852" y="2852"/>
                  </a:lnTo>
                  <a:lnTo>
                    <a:pt x="819" y="2877"/>
                  </a:lnTo>
                  <a:cubicBezTo>
                    <a:pt x="800" y="2890"/>
                    <a:pt x="961" y="3072"/>
                    <a:pt x="1121" y="3372"/>
                  </a:cubicBezTo>
                  <a:cubicBezTo>
                    <a:pt x="1262" y="3634"/>
                    <a:pt x="1452" y="3926"/>
                    <a:pt x="1667" y="4214"/>
                  </a:cubicBezTo>
                  <a:cubicBezTo>
                    <a:pt x="1883" y="4504"/>
                    <a:pt x="2119" y="4781"/>
                    <a:pt x="2345" y="5011"/>
                  </a:cubicBezTo>
                  <a:cubicBezTo>
                    <a:pt x="2693" y="5360"/>
                    <a:pt x="2977" y="5619"/>
                    <a:pt x="3011" y="5592"/>
                  </a:cubicBezTo>
                  <a:lnTo>
                    <a:pt x="5507" y="3612"/>
                  </a:lnTo>
                  <a:cubicBezTo>
                    <a:pt x="4995" y="3299"/>
                    <a:pt x="4546" y="2931"/>
                    <a:pt x="4171" y="24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3"/>
            <p:cNvSpPr/>
            <p:nvPr/>
          </p:nvSpPr>
          <p:spPr>
            <a:xfrm>
              <a:off x="4706700" y="5916675"/>
              <a:ext cx="78875" cy="90200"/>
            </a:xfrm>
            <a:custGeom>
              <a:rect b="b" l="l" r="r" t="t"/>
              <a:pathLst>
                <a:path extrusionOk="0" h="3608" w="3155">
                  <a:moveTo>
                    <a:pt x="28" y="460"/>
                  </a:moveTo>
                  <a:cubicBezTo>
                    <a:pt x="1" y="248"/>
                    <a:pt x="152" y="54"/>
                    <a:pt x="364" y="27"/>
                  </a:cubicBezTo>
                  <a:cubicBezTo>
                    <a:pt x="576" y="1"/>
                    <a:pt x="770" y="152"/>
                    <a:pt x="798" y="364"/>
                  </a:cubicBezTo>
                  <a:cubicBezTo>
                    <a:pt x="831" y="628"/>
                    <a:pt x="911" y="840"/>
                    <a:pt x="1055" y="973"/>
                  </a:cubicBezTo>
                  <a:cubicBezTo>
                    <a:pt x="1201" y="1112"/>
                    <a:pt x="1433" y="1190"/>
                    <a:pt x="1770" y="1195"/>
                  </a:cubicBezTo>
                  <a:cubicBezTo>
                    <a:pt x="1984" y="1198"/>
                    <a:pt x="2154" y="1374"/>
                    <a:pt x="2151" y="1587"/>
                  </a:cubicBezTo>
                  <a:cubicBezTo>
                    <a:pt x="2151" y="1606"/>
                    <a:pt x="2150" y="1625"/>
                    <a:pt x="2147" y="1644"/>
                  </a:cubicBezTo>
                  <a:lnTo>
                    <a:pt x="2148" y="1644"/>
                  </a:lnTo>
                  <a:cubicBezTo>
                    <a:pt x="2104" y="1918"/>
                    <a:pt x="2118" y="2156"/>
                    <a:pt x="2218" y="2343"/>
                  </a:cubicBezTo>
                  <a:cubicBezTo>
                    <a:pt x="2319" y="2529"/>
                    <a:pt x="2519" y="2687"/>
                    <a:pt x="2849" y="2807"/>
                  </a:cubicBezTo>
                  <a:cubicBezTo>
                    <a:pt x="3050" y="2881"/>
                    <a:pt x="3154" y="3103"/>
                    <a:pt x="3081" y="3304"/>
                  </a:cubicBezTo>
                  <a:cubicBezTo>
                    <a:pt x="3009" y="3505"/>
                    <a:pt x="2786" y="3607"/>
                    <a:pt x="2584" y="3535"/>
                  </a:cubicBezTo>
                  <a:cubicBezTo>
                    <a:pt x="2062" y="3347"/>
                    <a:pt x="1729" y="3064"/>
                    <a:pt x="1538" y="2710"/>
                  </a:cubicBezTo>
                  <a:cubicBezTo>
                    <a:pt x="1410" y="2470"/>
                    <a:pt x="1351" y="2208"/>
                    <a:pt x="1349" y="1930"/>
                  </a:cubicBezTo>
                  <a:cubicBezTo>
                    <a:pt x="1006" y="1869"/>
                    <a:pt x="734" y="1736"/>
                    <a:pt x="525" y="1539"/>
                  </a:cubicBezTo>
                  <a:cubicBezTo>
                    <a:pt x="237" y="1269"/>
                    <a:pt x="83" y="901"/>
                    <a:pt x="28" y="4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3"/>
            <p:cNvSpPr/>
            <p:nvPr/>
          </p:nvSpPr>
          <p:spPr>
            <a:xfrm>
              <a:off x="4822275" y="5860175"/>
              <a:ext cx="41250" cy="44350"/>
            </a:xfrm>
            <a:custGeom>
              <a:rect b="b" l="l" r="r" t="t"/>
              <a:pathLst>
                <a:path extrusionOk="0" h="1774" w="1650">
                  <a:moveTo>
                    <a:pt x="462" y="90"/>
                  </a:moveTo>
                  <a:cubicBezTo>
                    <a:pt x="657" y="1"/>
                    <a:pt x="886" y="85"/>
                    <a:pt x="976" y="279"/>
                  </a:cubicBezTo>
                  <a:cubicBezTo>
                    <a:pt x="1061" y="464"/>
                    <a:pt x="988" y="682"/>
                    <a:pt x="811" y="779"/>
                  </a:cubicBezTo>
                  <a:cubicBezTo>
                    <a:pt x="821" y="809"/>
                    <a:pt x="840" y="841"/>
                    <a:pt x="865" y="872"/>
                  </a:cubicBezTo>
                  <a:cubicBezTo>
                    <a:pt x="884" y="896"/>
                    <a:pt x="902" y="915"/>
                    <a:pt x="921" y="929"/>
                  </a:cubicBezTo>
                  <a:cubicBezTo>
                    <a:pt x="1051" y="779"/>
                    <a:pt x="1277" y="753"/>
                    <a:pt x="1440" y="872"/>
                  </a:cubicBezTo>
                  <a:cubicBezTo>
                    <a:pt x="1612" y="997"/>
                    <a:pt x="1650" y="1239"/>
                    <a:pt x="1522" y="1412"/>
                  </a:cubicBezTo>
                  <a:cubicBezTo>
                    <a:pt x="1301" y="1716"/>
                    <a:pt x="1005" y="1774"/>
                    <a:pt x="723" y="1685"/>
                  </a:cubicBezTo>
                  <a:cubicBezTo>
                    <a:pt x="545" y="1628"/>
                    <a:pt x="380" y="1508"/>
                    <a:pt x="260" y="1358"/>
                  </a:cubicBezTo>
                  <a:cubicBezTo>
                    <a:pt x="141" y="1210"/>
                    <a:pt x="58" y="1027"/>
                    <a:pt x="36" y="844"/>
                  </a:cubicBezTo>
                  <a:cubicBezTo>
                    <a:pt x="0" y="540"/>
                    <a:pt x="114" y="251"/>
                    <a:pt x="462" y="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3"/>
            <p:cNvSpPr/>
            <p:nvPr/>
          </p:nvSpPr>
          <p:spPr>
            <a:xfrm>
              <a:off x="4784975" y="5910300"/>
              <a:ext cx="36150" cy="46750"/>
            </a:xfrm>
            <a:custGeom>
              <a:rect b="b" l="l" r="r" t="t"/>
              <a:pathLst>
                <a:path extrusionOk="0" h="1870" w="1446">
                  <a:moveTo>
                    <a:pt x="1420" y="14"/>
                  </a:moveTo>
                  <a:cubicBezTo>
                    <a:pt x="1242" y="307"/>
                    <a:pt x="1032" y="584"/>
                    <a:pt x="811" y="846"/>
                  </a:cubicBezTo>
                  <a:cubicBezTo>
                    <a:pt x="559" y="1146"/>
                    <a:pt x="223" y="1408"/>
                    <a:pt x="30" y="1750"/>
                  </a:cubicBezTo>
                  <a:cubicBezTo>
                    <a:pt x="0" y="1804"/>
                    <a:pt x="58" y="1869"/>
                    <a:pt x="112" y="1827"/>
                  </a:cubicBezTo>
                  <a:cubicBezTo>
                    <a:pt x="673" y="1408"/>
                    <a:pt x="1201" y="682"/>
                    <a:pt x="1442" y="26"/>
                  </a:cubicBezTo>
                  <a:cubicBezTo>
                    <a:pt x="1446" y="13"/>
                    <a:pt x="1428" y="1"/>
                    <a:pt x="1420" y="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3"/>
            <p:cNvSpPr/>
            <p:nvPr/>
          </p:nvSpPr>
          <p:spPr>
            <a:xfrm>
              <a:off x="4778425" y="5896325"/>
              <a:ext cx="30325" cy="16525"/>
            </a:xfrm>
            <a:custGeom>
              <a:rect b="b" l="l" r="r" t="t"/>
              <a:pathLst>
                <a:path extrusionOk="0" h="661" w="1213">
                  <a:moveTo>
                    <a:pt x="1125" y="28"/>
                  </a:moveTo>
                  <a:cubicBezTo>
                    <a:pt x="944" y="135"/>
                    <a:pt x="751" y="223"/>
                    <a:pt x="559" y="312"/>
                  </a:cubicBezTo>
                  <a:cubicBezTo>
                    <a:pt x="385" y="392"/>
                    <a:pt x="191" y="441"/>
                    <a:pt x="39" y="556"/>
                  </a:cubicBezTo>
                  <a:cubicBezTo>
                    <a:pt x="0" y="585"/>
                    <a:pt x="16" y="661"/>
                    <a:pt x="68" y="661"/>
                  </a:cubicBezTo>
                  <a:cubicBezTo>
                    <a:pt x="466" y="660"/>
                    <a:pt x="874" y="342"/>
                    <a:pt x="1172" y="106"/>
                  </a:cubicBezTo>
                  <a:cubicBezTo>
                    <a:pt x="1213" y="74"/>
                    <a:pt x="1171" y="0"/>
                    <a:pt x="1125" y="2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3"/>
            <p:cNvSpPr/>
            <p:nvPr/>
          </p:nvSpPr>
          <p:spPr>
            <a:xfrm>
              <a:off x="4794350" y="5907575"/>
              <a:ext cx="17400" cy="13600"/>
            </a:xfrm>
            <a:custGeom>
              <a:rect b="b" l="l" r="r" t="t"/>
              <a:pathLst>
                <a:path extrusionOk="0" h="544" w="696">
                  <a:moveTo>
                    <a:pt x="629" y="28"/>
                  </a:moveTo>
                  <a:cubicBezTo>
                    <a:pt x="527" y="112"/>
                    <a:pt x="415" y="186"/>
                    <a:pt x="302" y="256"/>
                  </a:cubicBezTo>
                  <a:cubicBezTo>
                    <a:pt x="202" y="318"/>
                    <a:pt x="93" y="377"/>
                    <a:pt x="24" y="472"/>
                  </a:cubicBezTo>
                  <a:cubicBezTo>
                    <a:pt x="1" y="503"/>
                    <a:pt x="34" y="543"/>
                    <a:pt x="68" y="530"/>
                  </a:cubicBezTo>
                  <a:cubicBezTo>
                    <a:pt x="286" y="444"/>
                    <a:pt x="505" y="241"/>
                    <a:pt x="669" y="75"/>
                  </a:cubicBezTo>
                  <a:cubicBezTo>
                    <a:pt x="696" y="48"/>
                    <a:pt x="661" y="0"/>
                    <a:pt x="629" y="2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3"/>
            <p:cNvSpPr/>
            <p:nvPr/>
          </p:nvSpPr>
          <p:spPr>
            <a:xfrm>
              <a:off x="4304150" y="5957425"/>
              <a:ext cx="444550" cy="356700"/>
            </a:xfrm>
            <a:custGeom>
              <a:rect b="b" l="l" r="r" t="t"/>
              <a:pathLst>
                <a:path extrusionOk="0" h="14268" w="17782">
                  <a:moveTo>
                    <a:pt x="17601" y="58"/>
                  </a:moveTo>
                  <a:cubicBezTo>
                    <a:pt x="16341" y="857"/>
                    <a:pt x="15200" y="1881"/>
                    <a:pt x="14032" y="2805"/>
                  </a:cubicBezTo>
                  <a:cubicBezTo>
                    <a:pt x="12782" y="3794"/>
                    <a:pt x="11533" y="4783"/>
                    <a:pt x="10284" y="5772"/>
                  </a:cubicBezTo>
                  <a:cubicBezTo>
                    <a:pt x="4235" y="10565"/>
                    <a:pt x="5817" y="8912"/>
                    <a:pt x="103" y="14023"/>
                  </a:cubicBezTo>
                  <a:cubicBezTo>
                    <a:pt x="1" y="14115"/>
                    <a:pt x="122" y="14267"/>
                    <a:pt x="235" y="14188"/>
                  </a:cubicBezTo>
                  <a:cubicBezTo>
                    <a:pt x="6441" y="9833"/>
                    <a:pt x="4222" y="10989"/>
                    <a:pt x="10269" y="6182"/>
                  </a:cubicBezTo>
                  <a:cubicBezTo>
                    <a:pt x="11517" y="5191"/>
                    <a:pt x="12764" y="4199"/>
                    <a:pt x="14011" y="3206"/>
                  </a:cubicBezTo>
                  <a:cubicBezTo>
                    <a:pt x="15244" y="2223"/>
                    <a:pt x="16579" y="1296"/>
                    <a:pt x="17705" y="189"/>
                  </a:cubicBezTo>
                  <a:cubicBezTo>
                    <a:pt x="17782" y="114"/>
                    <a:pt x="17693" y="1"/>
                    <a:pt x="17601" y="5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3"/>
            <p:cNvSpPr/>
            <p:nvPr/>
          </p:nvSpPr>
          <p:spPr>
            <a:xfrm>
              <a:off x="4599225" y="5999125"/>
              <a:ext cx="151575" cy="120850"/>
            </a:xfrm>
            <a:custGeom>
              <a:rect b="b" l="l" r="r" t="t"/>
              <a:pathLst>
                <a:path extrusionOk="0" h="4834" w="6063">
                  <a:moveTo>
                    <a:pt x="6018" y="12"/>
                  </a:moveTo>
                  <a:cubicBezTo>
                    <a:pt x="5549" y="243"/>
                    <a:pt x="5154" y="615"/>
                    <a:pt x="4739" y="933"/>
                  </a:cubicBezTo>
                  <a:cubicBezTo>
                    <a:pt x="4187" y="1358"/>
                    <a:pt x="3639" y="1788"/>
                    <a:pt x="3091" y="2221"/>
                  </a:cubicBezTo>
                  <a:cubicBezTo>
                    <a:pt x="2065" y="3030"/>
                    <a:pt x="1023" y="3821"/>
                    <a:pt x="55" y="4701"/>
                  </a:cubicBezTo>
                  <a:cubicBezTo>
                    <a:pt x="0" y="4750"/>
                    <a:pt x="66" y="4833"/>
                    <a:pt x="128" y="4791"/>
                  </a:cubicBezTo>
                  <a:cubicBezTo>
                    <a:pt x="1203" y="4047"/>
                    <a:pt x="2210" y="3214"/>
                    <a:pt x="3232" y="2397"/>
                  </a:cubicBezTo>
                  <a:cubicBezTo>
                    <a:pt x="3709" y="2017"/>
                    <a:pt x="4186" y="1636"/>
                    <a:pt x="4657" y="1250"/>
                  </a:cubicBezTo>
                  <a:cubicBezTo>
                    <a:pt x="5124" y="868"/>
                    <a:pt x="5665" y="518"/>
                    <a:pt x="6047" y="49"/>
                  </a:cubicBezTo>
                  <a:cubicBezTo>
                    <a:pt x="6062" y="30"/>
                    <a:pt x="6040" y="1"/>
                    <a:pt x="6018" y="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3"/>
            <p:cNvSpPr/>
            <p:nvPr/>
          </p:nvSpPr>
          <p:spPr>
            <a:xfrm>
              <a:off x="4566500" y="6126400"/>
              <a:ext cx="24975" cy="20500"/>
            </a:xfrm>
            <a:custGeom>
              <a:rect b="b" l="l" r="r" t="t"/>
              <a:pathLst>
                <a:path extrusionOk="0" h="820" w="999">
                  <a:moveTo>
                    <a:pt x="851" y="46"/>
                  </a:moveTo>
                  <a:cubicBezTo>
                    <a:pt x="538" y="239"/>
                    <a:pt x="285" y="452"/>
                    <a:pt x="35" y="718"/>
                  </a:cubicBezTo>
                  <a:cubicBezTo>
                    <a:pt x="1" y="754"/>
                    <a:pt x="53" y="820"/>
                    <a:pt x="95" y="796"/>
                  </a:cubicBezTo>
                  <a:cubicBezTo>
                    <a:pt x="411" y="611"/>
                    <a:pt x="677" y="414"/>
                    <a:pt x="935" y="153"/>
                  </a:cubicBezTo>
                  <a:cubicBezTo>
                    <a:pt x="998" y="90"/>
                    <a:pt x="926" y="0"/>
                    <a:pt x="851" y="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3"/>
            <p:cNvSpPr/>
            <p:nvPr/>
          </p:nvSpPr>
          <p:spPr>
            <a:xfrm>
              <a:off x="4236950" y="6339450"/>
              <a:ext cx="57425" cy="60575"/>
            </a:xfrm>
            <a:custGeom>
              <a:rect b="b" l="l" r="r" t="t"/>
              <a:pathLst>
                <a:path extrusionOk="0" h="2423" w="2297">
                  <a:moveTo>
                    <a:pt x="15" y="48"/>
                  </a:moveTo>
                  <a:cubicBezTo>
                    <a:pt x="595" y="919"/>
                    <a:pt x="954" y="2043"/>
                    <a:pt x="2056" y="2377"/>
                  </a:cubicBezTo>
                  <a:cubicBezTo>
                    <a:pt x="2206" y="2423"/>
                    <a:pt x="2297" y="2203"/>
                    <a:pt x="2146" y="2148"/>
                  </a:cubicBezTo>
                  <a:cubicBezTo>
                    <a:pt x="1151" y="1781"/>
                    <a:pt x="702" y="782"/>
                    <a:pt x="49" y="21"/>
                  </a:cubicBezTo>
                  <a:cubicBezTo>
                    <a:pt x="31" y="1"/>
                    <a:pt x="1" y="24"/>
                    <a:pt x="15" y="4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3"/>
            <p:cNvSpPr/>
            <p:nvPr/>
          </p:nvSpPr>
          <p:spPr>
            <a:xfrm>
              <a:off x="4295200" y="6320750"/>
              <a:ext cx="50700" cy="41650"/>
            </a:xfrm>
            <a:custGeom>
              <a:rect b="b" l="l" r="r" t="t"/>
              <a:pathLst>
                <a:path extrusionOk="0" h="1666" w="2028">
                  <a:moveTo>
                    <a:pt x="14" y="56"/>
                  </a:moveTo>
                  <a:cubicBezTo>
                    <a:pt x="413" y="843"/>
                    <a:pt x="942" y="1456"/>
                    <a:pt x="1847" y="1639"/>
                  </a:cubicBezTo>
                  <a:cubicBezTo>
                    <a:pt x="1977" y="1665"/>
                    <a:pt x="2028" y="1456"/>
                    <a:pt x="1903" y="1417"/>
                  </a:cubicBezTo>
                  <a:cubicBezTo>
                    <a:pt x="1128" y="1174"/>
                    <a:pt x="516" y="706"/>
                    <a:pt x="63" y="27"/>
                  </a:cubicBezTo>
                  <a:cubicBezTo>
                    <a:pt x="45" y="1"/>
                    <a:pt x="0" y="27"/>
                    <a:pt x="14" y="5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3"/>
            <p:cNvSpPr/>
            <p:nvPr/>
          </p:nvSpPr>
          <p:spPr>
            <a:xfrm>
              <a:off x="4275725" y="6290925"/>
              <a:ext cx="10250" cy="13750"/>
            </a:xfrm>
            <a:custGeom>
              <a:rect b="b" l="l" r="r" t="t"/>
              <a:pathLst>
                <a:path extrusionOk="0" h="550" w="410">
                  <a:moveTo>
                    <a:pt x="397" y="453"/>
                  </a:moveTo>
                  <a:cubicBezTo>
                    <a:pt x="367" y="320"/>
                    <a:pt x="367" y="57"/>
                    <a:pt x="209" y="7"/>
                  </a:cubicBezTo>
                  <a:cubicBezTo>
                    <a:pt x="191" y="1"/>
                    <a:pt x="167" y="1"/>
                    <a:pt x="152" y="15"/>
                  </a:cubicBezTo>
                  <a:cubicBezTo>
                    <a:pt x="0" y="160"/>
                    <a:pt x="192" y="378"/>
                    <a:pt x="285" y="502"/>
                  </a:cubicBezTo>
                  <a:cubicBezTo>
                    <a:pt x="321" y="550"/>
                    <a:pt x="410" y="515"/>
                    <a:pt x="397" y="4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3"/>
            <p:cNvSpPr/>
            <p:nvPr/>
          </p:nvSpPr>
          <p:spPr>
            <a:xfrm>
              <a:off x="4181825" y="6362375"/>
              <a:ext cx="2125" cy="1925"/>
            </a:xfrm>
            <a:custGeom>
              <a:rect b="b" l="l" r="r" t="t"/>
              <a:pathLst>
                <a:path extrusionOk="0" h="77" w="85">
                  <a:moveTo>
                    <a:pt x="28" y="28"/>
                  </a:moveTo>
                  <a:cubicBezTo>
                    <a:pt x="21" y="35"/>
                    <a:pt x="14" y="43"/>
                    <a:pt x="9" y="53"/>
                  </a:cubicBezTo>
                  <a:cubicBezTo>
                    <a:pt x="1" y="64"/>
                    <a:pt x="11" y="77"/>
                    <a:pt x="23" y="72"/>
                  </a:cubicBezTo>
                  <a:cubicBezTo>
                    <a:pt x="34" y="68"/>
                    <a:pt x="44" y="64"/>
                    <a:pt x="53" y="59"/>
                  </a:cubicBezTo>
                  <a:cubicBezTo>
                    <a:pt x="84" y="43"/>
                    <a:pt x="51" y="0"/>
                    <a:pt x="28" y="28"/>
                  </a:cubicBezTo>
                  <a:close/>
                </a:path>
              </a:pathLst>
            </a:custGeom>
            <a:solidFill>
              <a:srgbClr val="00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3"/>
            <p:cNvSpPr/>
            <p:nvPr/>
          </p:nvSpPr>
          <p:spPr>
            <a:xfrm>
              <a:off x="4171025" y="6357100"/>
              <a:ext cx="68850" cy="72875"/>
            </a:xfrm>
            <a:custGeom>
              <a:rect b="b" l="l" r="r" t="t"/>
              <a:pathLst>
                <a:path extrusionOk="0" h="2915" w="2754">
                  <a:moveTo>
                    <a:pt x="2721" y="2791"/>
                  </a:moveTo>
                  <a:cubicBezTo>
                    <a:pt x="2144" y="2803"/>
                    <a:pt x="1548" y="2252"/>
                    <a:pt x="1197" y="1857"/>
                  </a:cubicBezTo>
                  <a:cubicBezTo>
                    <a:pt x="988" y="1623"/>
                    <a:pt x="829" y="1343"/>
                    <a:pt x="708" y="1053"/>
                  </a:cubicBezTo>
                  <a:cubicBezTo>
                    <a:pt x="567" y="715"/>
                    <a:pt x="658" y="469"/>
                    <a:pt x="677" y="129"/>
                  </a:cubicBezTo>
                  <a:cubicBezTo>
                    <a:pt x="682" y="53"/>
                    <a:pt x="597" y="1"/>
                    <a:pt x="533" y="50"/>
                  </a:cubicBezTo>
                  <a:cubicBezTo>
                    <a:pt x="0" y="457"/>
                    <a:pt x="561" y="1386"/>
                    <a:pt x="849" y="1764"/>
                  </a:cubicBezTo>
                  <a:cubicBezTo>
                    <a:pt x="1291" y="2344"/>
                    <a:pt x="1965" y="2914"/>
                    <a:pt x="2727" y="2831"/>
                  </a:cubicBezTo>
                  <a:cubicBezTo>
                    <a:pt x="2753" y="2829"/>
                    <a:pt x="2746" y="2791"/>
                    <a:pt x="2721" y="27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3"/>
            <p:cNvSpPr/>
            <p:nvPr/>
          </p:nvSpPr>
          <p:spPr>
            <a:xfrm>
              <a:off x="4842550" y="5851875"/>
              <a:ext cx="37725" cy="31550"/>
            </a:xfrm>
            <a:custGeom>
              <a:rect b="b" l="l" r="r" t="t"/>
              <a:pathLst>
                <a:path extrusionOk="0" h="1262" w="1509">
                  <a:moveTo>
                    <a:pt x="1370" y="113"/>
                  </a:moveTo>
                  <a:cubicBezTo>
                    <a:pt x="1255" y="0"/>
                    <a:pt x="472" y="728"/>
                    <a:pt x="94" y="1039"/>
                  </a:cubicBezTo>
                  <a:cubicBezTo>
                    <a:pt x="67" y="1067"/>
                    <a:pt x="36" y="1092"/>
                    <a:pt x="0" y="1111"/>
                  </a:cubicBezTo>
                  <a:cubicBezTo>
                    <a:pt x="10" y="1141"/>
                    <a:pt x="29" y="1173"/>
                    <a:pt x="54" y="1204"/>
                  </a:cubicBezTo>
                  <a:cubicBezTo>
                    <a:pt x="73" y="1228"/>
                    <a:pt x="91" y="1247"/>
                    <a:pt x="110" y="1261"/>
                  </a:cubicBezTo>
                  <a:cubicBezTo>
                    <a:pt x="153" y="1210"/>
                    <a:pt x="208" y="1173"/>
                    <a:pt x="267" y="1152"/>
                  </a:cubicBezTo>
                  <a:cubicBezTo>
                    <a:pt x="650" y="882"/>
                    <a:pt x="1509" y="250"/>
                    <a:pt x="1371" y="11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 name="Google Shape;497;p33"/>
          <p:cNvGrpSpPr/>
          <p:nvPr/>
        </p:nvGrpSpPr>
        <p:grpSpPr>
          <a:xfrm>
            <a:off x="8213275" y="3632125"/>
            <a:ext cx="1283875" cy="855225"/>
            <a:chOff x="4272700" y="2861350"/>
            <a:chExt cx="1283875" cy="855225"/>
          </a:xfrm>
        </p:grpSpPr>
        <p:sp>
          <p:nvSpPr>
            <p:cNvPr id="498" name="Google Shape;498;p33"/>
            <p:cNvSpPr/>
            <p:nvPr/>
          </p:nvSpPr>
          <p:spPr>
            <a:xfrm>
              <a:off x="4276525" y="3002875"/>
              <a:ext cx="1270625" cy="704600"/>
            </a:xfrm>
            <a:custGeom>
              <a:rect b="b" l="l" r="r" t="t"/>
              <a:pathLst>
                <a:path extrusionOk="0" h="28184" w="50825">
                  <a:moveTo>
                    <a:pt x="408" y="20369"/>
                  </a:moveTo>
                  <a:cubicBezTo>
                    <a:pt x="1" y="21675"/>
                    <a:pt x="1132" y="24463"/>
                    <a:pt x="2375" y="24953"/>
                  </a:cubicBezTo>
                  <a:lnTo>
                    <a:pt x="23212" y="28184"/>
                  </a:lnTo>
                  <a:lnTo>
                    <a:pt x="50824" y="607"/>
                  </a:lnTo>
                  <a:lnTo>
                    <a:pt x="50550" y="0"/>
                  </a:lnTo>
                  <a:lnTo>
                    <a:pt x="26392" y="278"/>
                  </a:lnTo>
                  <a:cubicBezTo>
                    <a:pt x="17906" y="7428"/>
                    <a:pt x="8894" y="13220"/>
                    <a:pt x="408" y="2036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3"/>
            <p:cNvSpPr/>
            <p:nvPr/>
          </p:nvSpPr>
          <p:spPr>
            <a:xfrm>
              <a:off x="4272700" y="2994125"/>
              <a:ext cx="1283875" cy="722450"/>
            </a:xfrm>
            <a:custGeom>
              <a:rect b="b" l="l" r="r" t="t"/>
              <a:pathLst>
                <a:path extrusionOk="0" h="28898" w="51355">
                  <a:moveTo>
                    <a:pt x="867" y="20917"/>
                  </a:moveTo>
                  <a:cubicBezTo>
                    <a:pt x="731" y="21504"/>
                    <a:pt x="913" y="22405"/>
                    <a:pt x="1265" y="23226"/>
                  </a:cubicBezTo>
                  <a:cubicBezTo>
                    <a:pt x="1612" y="24033"/>
                    <a:pt x="2114" y="24743"/>
                    <a:pt x="2622" y="24965"/>
                  </a:cubicBezTo>
                  <a:lnTo>
                    <a:pt x="23243" y="28162"/>
                  </a:lnTo>
                  <a:lnTo>
                    <a:pt x="50560" y="881"/>
                  </a:lnTo>
                  <a:lnTo>
                    <a:pt x="50478" y="701"/>
                  </a:lnTo>
                  <a:lnTo>
                    <a:pt x="26674" y="975"/>
                  </a:lnTo>
                  <a:cubicBezTo>
                    <a:pt x="22439" y="4537"/>
                    <a:pt x="18099" y="7746"/>
                    <a:pt x="13760" y="10955"/>
                  </a:cubicBezTo>
                  <a:cubicBezTo>
                    <a:pt x="9412" y="14171"/>
                    <a:pt x="5062" y="17387"/>
                    <a:pt x="867" y="20917"/>
                  </a:cubicBezTo>
                  <a:close/>
                  <a:moveTo>
                    <a:pt x="625" y="23499"/>
                  </a:moveTo>
                  <a:cubicBezTo>
                    <a:pt x="199" y="22508"/>
                    <a:pt x="0" y="21380"/>
                    <a:pt x="222" y="20636"/>
                  </a:cubicBezTo>
                  <a:cubicBezTo>
                    <a:pt x="239" y="20567"/>
                    <a:pt x="278" y="20501"/>
                    <a:pt x="336" y="20452"/>
                  </a:cubicBezTo>
                  <a:cubicBezTo>
                    <a:pt x="4602" y="16859"/>
                    <a:pt x="8975" y="13626"/>
                    <a:pt x="13346" y="10392"/>
                  </a:cubicBezTo>
                  <a:cubicBezTo>
                    <a:pt x="17720" y="7158"/>
                    <a:pt x="22096" y="3921"/>
                    <a:pt x="26313" y="369"/>
                  </a:cubicBezTo>
                  <a:cubicBezTo>
                    <a:pt x="26373" y="314"/>
                    <a:pt x="26453" y="281"/>
                    <a:pt x="26541" y="280"/>
                  </a:cubicBezTo>
                  <a:lnTo>
                    <a:pt x="50697" y="1"/>
                  </a:lnTo>
                  <a:cubicBezTo>
                    <a:pt x="50833" y="0"/>
                    <a:pt x="50962" y="76"/>
                    <a:pt x="51020" y="207"/>
                  </a:cubicBezTo>
                  <a:lnTo>
                    <a:pt x="51287" y="798"/>
                  </a:lnTo>
                  <a:cubicBezTo>
                    <a:pt x="51355" y="930"/>
                    <a:pt x="51333" y="1094"/>
                    <a:pt x="51224" y="1205"/>
                  </a:cubicBezTo>
                  <a:lnTo>
                    <a:pt x="23622" y="28770"/>
                  </a:lnTo>
                  <a:cubicBezTo>
                    <a:pt x="23546" y="28853"/>
                    <a:pt x="23432" y="28897"/>
                    <a:pt x="23311" y="28878"/>
                  </a:cubicBezTo>
                  <a:lnTo>
                    <a:pt x="2476" y="25649"/>
                  </a:lnTo>
                  <a:cubicBezTo>
                    <a:pt x="2449" y="25644"/>
                    <a:pt x="2426" y="25638"/>
                    <a:pt x="2401" y="25629"/>
                  </a:cubicBezTo>
                  <a:cubicBezTo>
                    <a:pt x="1698" y="25350"/>
                    <a:pt x="1044" y="24478"/>
                    <a:pt x="625" y="2349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3"/>
            <p:cNvSpPr/>
            <p:nvPr/>
          </p:nvSpPr>
          <p:spPr>
            <a:xfrm>
              <a:off x="4298850" y="2907750"/>
              <a:ext cx="1204350" cy="753050"/>
            </a:xfrm>
            <a:custGeom>
              <a:rect b="b" l="l" r="r" t="t"/>
              <a:pathLst>
                <a:path extrusionOk="0" h="30122" w="48174">
                  <a:moveTo>
                    <a:pt x="46643" y="1"/>
                  </a:moveTo>
                  <a:cubicBezTo>
                    <a:pt x="46473" y="1643"/>
                    <a:pt x="46924" y="2949"/>
                    <a:pt x="48174" y="3822"/>
                  </a:cubicBezTo>
                  <a:lnTo>
                    <a:pt x="21588" y="30122"/>
                  </a:lnTo>
                  <a:lnTo>
                    <a:pt x="1192" y="27659"/>
                  </a:lnTo>
                  <a:lnTo>
                    <a:pt x="1" y="24774"/>
                  </a:lnTo>
                  <a:lnTo>
                    <a:pt x="25772" y="3185"/>
                  </a:lnTo>
                  <a:cubicBezTo>
                    <a:pt x="32730" y="2124"/>
                    <a:pt x="39687" y="1062"/>
                    <a:pt x="466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3"/>
            <p:cNvSpPr/>
            <p:nvPr/>
          </p:nvSpPr>
          <p:spPr>
            <a:xfrm>
              <a:off x="4289325" y="2898400"/>
              <a:ext cx="1223800" cy="771525"/>
            </a:xfrm>
            <a:custGeom>
              <a:rect b="b" l="l" r="r" t="t"/>
              <a:pathLst>
                <a:path extrusionOk="0" h="30861" w="48952">
                  <a:moveTo>
                    <a:pt x="47372" y="410"/>
                  </a:moveTo>
                  <a:cubicBezTo>
                    <a:pt x="47292" y="1177"/>
                    <a:pt x="47354" y="1861"/>
                    <a:pt x="47582" y="2447"/>
                  </a:cubicBezTo>
                  <a:cubicBezTo>
                    <a:pt x="47804" y="3023"/>
                    <a:pt x="48189" y="3515"/>
                    <a:pt x="48756" y="3910"/>
                  </a:cubicBezTo>
                  <a:cubicBezTo>
                    <a:pt x="48913" y="4021"/>
                    <a:pt x="48951" y="4239"/>
                    <a:pt x="48842" y="4396"/>
                  </a:cubicBezTo>
                  <a:cubicBezTo>
                    <a:pt x="48828" y="4414"/>
                    <a:pt x="48815" y="4430"/>
                    <a:pt x="48800" y="4445"/>
                  </a:cubicBezTo>
                  <a:lnTo>
                    <a:pt x="22214" y="30744"/>
                  </a:lnTo>
                  <a:cubicBezTo>
                    <a:pt x="22127" y="30829"/>
                    <a:pt x="22007" y="30860"/>
                    <a:pt x="21896" y="30836"/>
                  </a:cubicBezTo>
                  <a:lnTo>
                    <a:pt x="1531" y="28380"/>
                  </a:lnTo>
                  <a:cubicBezTo>
                    <a:pt x="1401" y="28363"/>
                    <a:pt x="1297" y="28279"/>
                    <a:pt x="1251" y="28166"/>
                  </a:cubicBezTo>
                  <a:lnTo>
                    <a:pt x="60" y="25280"/>
                  </a:lnTo>
                  <a:cubicBezTo>
                    <a:pt x="1" y="25137"/>
                    <a:pt x="46" y="24976"/>
                    <a:pt x="159" y="24881"/>
                  </a:cubicBezTo>
                  <a:lnTo>
                    <a:pt x="158" y="24880"/>
                  </a:lnTo>
                  <a:lnTo>
                    <a:pt x="25929" y="3291"/>
                  </a:lnTo>
                  <a:cubicBezTo>
                    <a:pt x="25989" y="3241"/>
                    <a:pt x="26059" y="3215"/>
                    <a:pt x="26132" y="3210"/>
                  </a:cubicBezTo>
                  <a:lnTo>
                    <a:pt x="46971" y="31"/>
                  </a:lnTo>
                  <a:cubicBezTo>
                    <a:pt x="47163" y="1"/>
                    <a:pt x="47340" y="132"/>
                    <a:pt x="47370" y="321"/>
                  </a:cubicBezTo>
                  <a:cubicBezTo>
                    <a:pt x="47373" y="352"/>
                    <a:pt x="47375" y="382"/>
                    <a:pt x="47372" y="410"/>
                  </a:cubicBezTo>
                  <a:close/>
                  <a:moveTo>
                    <a:pt x="46933" y="2700"/>
                  </a:moveTo>
                  <a:cubicBezTo>
                    <a:pt x="46711" y="2125"/>
                    <a:pt x="46620" y="1484"/>
                    <a:pt x="46647" y="784"/>
                  </a:cubicBezTo>
                  <a:lnTo>
                    <a:pt x="26304" y="3889"/>
                  </a:lnTo>
                  <a:lnTo>
                    <a:pt x="802" y="25252"/>
                  </a:lnTo>
                  <a:lnTo>
                    <a:pt x="1817" y="27712"/>
                  </a:lnTo>
                  <a:lnTo>
                    <a:pt x="21841" y="30130"/>
                  </a:lnTo>
                  <a:lnTo>
                    <a:pt x="48026" y="4228"/>
                  </a:lnTo>
                  <a:cubicBezTo>
                    <a:pt x="47520" y="3798"/>
                    <a:pt x="47159" y="3286"/>
                    <a:pt x="46933" y="270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3"/>
            <p:cNvSpPr/>
            <p:nvPr/>
          </p:nvSpPr>
          <p:spPr>
            <a:xfrm>
              <a:off x="4286700" y="2870450"/>
              <a:ext cx="1189000" cy="698725"/>
            </a:xfrm>
            <a:custGeom>
              <a:rect b="b" l="l" r="r" t="t"/>
              <a:pathLst>
                <a:path extrusionOk="0" h="27949" w="47560">
                  <a:moveTo>
                    <a:pt x="25197" y="2629"/>
                  </a:moveTo>
                  <a:cubicBezTo>
                    <a:pt x="27741" y="390"/>
                    <a:pt x="39842" y="877"/>
                    <a:pt x="47164" y="1"/>
                  </a:cubicBezTo>
                  <a:cubicBezTo>
                    <a:pt x="47296" y="258"/>
                    <a:pt x="47428" y="516"/>
                    <a:pt x="47559" y="773"/>
                  </a:cubicBezTo>
                  <a:cubicBezTo>
                    <a:pt x="38541" y="9987"/>
                    <a:pt x="29321" y="18734"/>
                    <a:pt x="20302" y="27949"/>
                  </a:cubicBezTo>
                  <a:cubicBezTo>
                    <a:pt x="13585" y="27270"/>
                    <a:pt x="7067" y="27060"/>
                    <a:pt x="350" y="26383"/>
                  </a:cubicBezTo>
                  <a:cubicBezTo>
                    <a:pt x="233" y="26144"/>
                    <a:pt x="116" y="25904"/>
                    <a:pt x="1" y="25666"/>
                  </a:cubicBezTo>
                  <a:cubicBezTo>
                    <a:pt x="8399" y="17987"/>
                    <a:pt x="16798" y="10308"/>
                    <a:pt x="25197" y="262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3"/>
            <p:cNvSpPr/>
            <p:nvPr/>
          </p:nvSpPr>
          <p:spPr>
            <a:xfrm>
              <a:off x="4277100" y="2861350"/>
              <a:ext cx="1208200" cy="716750"/>
            </a:xfrm>
            <a:custGeom>
              <a:rect b="b" l="l" r="r" t="t"/>
              <a:pathLst>
                <a:path extrusionOk="0" h="28670" w="48328">
                  <a:moveTo>
                    <a:pt x="25351" y="2731"/>
                  </a:moveTo>
                  <a:cubicBezTo>
                    <a:pt x="27136" y="1158"/>
                    <a:pt x="33142" y="874"/>
                    <a:pt x="39148" y="590"/>
                  </a:cubicBezTo>
                  <a:cubicBezTo>
                    <a:pt x="42112" y="449"/>
                    <a:pt x="45078" y="309"/>
                    <a:pt x="47506" y="18"/>
                  </a:cubicBezTo>
                  <a:cubicBezTo>
                    <a:pt x="47655" y="0"/>
                    <a:pt x="47794" y="80"/>
                    <a:pt x="47859" y="206"/>
                  </a:cubicBezTo>
                  <a:lnTo>
                    <a:pt x="48255" y="979"/>
                  </a:lnTo>
                  <a:cubicBezTo>
                    <a:pt x="48328" y="1123"/>
                    <a:pt x="48292" y="1292"/>
                    <a:pt x="48178" y="1396"/>
                  </a:cubicBezTo>
                  <a:cubicBezTo>
                    <a:pt x="43653" y="6018"/>
                    <a:pt x="39107" y="10496"/>
                    <a:pt x="34561" y="14973"/>
                  </a:cubicBezTo>
                  <a:cubicBezTo>
                    <a:pt x="29992" y="19471"/>
                    <a:pt x="25424" y="23969"/>
                    <a:pt x="20934" y="28557"/>
                  </a:cubicBezTo>
                  <a:cubicBezTo>
                    <a:pt x="20857" y="28635"/>
                    <a:pt x="20753" y="28670"/>
                    <a:pt x="20651" y="28659"/>
                  </a:cubicBezTo>
                  <a:cubicBezTo>
                    <a:pt x="17290" y="28321"/>
                    <a:pt x="13989" y="28098"/>
                    <a:pt x="10687" y="27878"/>
                  </a:cubicBezTo>
                  <a:cubicBezTo>
                    <a:pt x="7372" y="27654"/>
                    <a:pt x="4056" y="27433"/>
                    <a:pt x="699" y="27093"/>
                  </a:cubicBezTo>
                  <a:cubicBezTo>
                    <a:pt x="568" y="27080"/>
                    <a:pt x="462" y="26997"/>
                    <a:pt x="412" y="26884"/>
                  </a:cubicBezTo>
                  <a:lnTo>
                    <a:pt x="71" y="26182"/>
                  </a:lnTo>
                  <a:cubicBezTo>
                    <a:pt x="0" y="26037"/>
                    <a:pt x="40" y="25868"/>
                    <a:pt x="155" y="25767"/>
                  </a:cubicBezTo>
                  <a:lnTo>
                    <a:pt x="25351" y="2732"/>
                  </a:lnTo>
                  <a:close/>
                  <a:moveTo>
                    <a:pt x="39181" y="1285"/>
                  </a:moveTo>
                  <a:cubicBezTo>
                    <a:pt x="33298" y="1564"/>
                    <a:pt x="27417" y="1842"/>
                    <a:pt x="25812" y="3256"/>
                  </a:cubicBezTo>
                  <a:lnTo>
                    <a:pt x="25812" y="3255"/>
                  </a:lnTo>
                  <a:lnTo>
                    <a:pt x="811" y="26112"/>
                  </a:lnTo>
                  <a:lnTo>
                    <a:pt x="961" y="26418"/>
                  </a:lnTo>
                  <a:cubicBezTo>
                    <a:pt x="4256" y="26747"/>
                    <a:pt x="7494" y="26964"/>
                    <a:pt x="10733" y="27182"/>
                  </a:cubicBezTo>
                  <a:cubicBezTo>
                    <a:pt x="13993" y="27401"/>
                    <a:pt x="17255" y="27619"/>
                    <a:pt x="20555" y="27948"/>
                  </a:cubicBezTo>
                  <a:cubicBezTo>
                    <a:pt x="25045" y="23364"/>
                    <a:pt x="29558" y="18919"/>
                    <a:pt x="34071" y="14475"/>
                  </a:cubicBezTo>
                  <a:cubicBezTo>
                    <a:pt x="38579" y="10036"/>
                    <a:pt x="43086" y="5598"/>
                    <a:pt x="47519" y="1073"/>
                  </a:cubicBezTo>
                  <a:lnTo>
                    <a:pt x="47348" y="739"/>
                  </a:lnTo>
                  <a:cubicBezTo>
                    <a:pt x="44943" y="1012"/>
                    <a:pt x="42061" y="1149"/>
                    <a:pt x="39181" y="128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3"/>
            <p:cNvSpPr/>
            <p:nvPr/>
          </p:nvSpPr>
          <p:spPr>
            <a:xfrm>
              <a:off x="4292325" y="2862875"/>
              <a:ext cx="1167150" cy="684550"/>
            </a:xfrm>
            <a:custGeom>
              <a:rect b="b" l="l" r="r" t="t"/>
              <a:pathLst>
                <a:path extrusionOk="0" h="27382" w="46686">
                  <a:moveTo>
                    <a:pt x="46214" y="101"/>
                  </a:moveTo>
                  <a:cubicBezTo>
                    <a:pt x="46316" y="0"/>
                    <a:pt x="46482" y="0"/>
                    <a:pt x="46584" y="102"/>
                  </a:cubicBezTo>
                  <a:cubicBezTo>
                    <a:pt x="46685" y="204"/>
                    <a:pt x="46685" y="369"/>
                    <a:pt x="46583" y="472"/>
                  </a:cubicBezTo>
                  <a:lnTo>
                    <a:pt x="19755" y="27300"/>
                  </a:lnTo>
                  <a:cubicBezTo>
                    <a:pt x="19699" y="27356"/>
                    <a:pt x="19624" y="27381"/>
                    <a:pt x="19551" y="27375"/>
                  </a:cubicBezTo>
                  <a:lnTo>
                    <a:pt x="253" y="25905"/>
                  </a:lnTo>
                  <a:cubicBezTo>
                    <a:pt x="109" y="25893"/>
                    <a:pt x="1" y="25767"/>
                    <a:pt x="13" y="25624"/>
                  </a:cubicBezTo>
                  <a:cubicBezTo>
                    <a:pt x="22" y="25478"/>
                    <a:pt x="150" y="25370"/>
                    <a:pt x="294" y="25381"/>
                  </a:cubicBezTo>
                  <a:lnTo>
                    <a:pt x="19471" y="26845"/>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3"/>
            <p:cNvSpPr/>
            <p:nvPr/>
          </p:nvSpPr>
          <p:spPr>
            <a:xfrm>
              <a:off x="4760875" y="2944400"/>
              <a:ext cx="552200" cy="198675"/>
            </a:xfrm>
            <a:custGeom>
              <a:rect b="b" l="l" r="r" t="t"/>
              <a:pathLst>
                <a:path extrusionOk="0" h="7947" w="22088">
                  <a:moveTo>
                    <a:pt x="715" y="7290"/>
                  </a:moveTo>
                  <a:lnTo>
                    <a:pt x="7141" y="1383"/>
                  </a:lnTo>
                  <a:cubicBezTo>
                    <a:pt x="12122" y="921"/>
                    <a:pt x="17104" y="461"/>
                    <a:pt x="22087" y="1"/>
                  </a:cubicBezTo>
                  <a:cubicBezTo>
                    <a:pt x="19706" y="2389"/>
                    <a:pt x="17324" y="4779"/>
                    <a:pt x="14943" y="7168"/>
                  </a:cubicBezTo>
                  <a:cubicBezTo>
                    <a:pt x="9962" y="7428"/>
                    <a:pt x="4981" y="7687"/>
                    <a:pt x="0" y="7946"/>
                  </a:cubicBezTo>
                  <a:close/>
                  <a:moveTo>
                    <a:pt x="7441" y="2055"/>
                  </a:moveTo>
                  <a:lnTo>
                    <a:pt x="1901" y="7147"/>
                  </a:lnTo>
                  <a:lnTo>
                    <a:pt x="14639" y="6484"/>
                  </a:lnTo>
                  <a:lnTo>
                    <a:pt x="20233" y="872"/>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3"/>
            <p:cNvSpPr/>
            <p:nvPr/>
          </p:nvSpPr>
          <p:spPr>
            <a:xfrm>
              <a:off x="4792950" y="3582375"/>
              <a:ext cx="49950" cy="82100"/>
            </a:xfrm>
            <a:custGeom>
              <a:rect b="b" l="l" r="r" t="t"/>
              <a:pathLst>
                <a:path extrusionOk="0" h="3284" w="1998">
                  <a:moveTo>
                    <a:pt x="295" y="12"/>
                  </a:moveTo>
                  <a:cubicBezTo>
                    <a:pt x="1" y="228"/>
                    <a:pt x="478" y="1252"/>
                    <a:pt x="626" y="1565"/>
                  </a:cubicBezTo>
                  <a:cubicBezTo>
                    <a:pt x="907" y="2166"/>
                    <a:pt x="1317" y="2822"/>
                    <a:pt x="1807" y="3180"/>
                  </a:cubicBezTo>
                  <a:cubicBezTo>
                    <a:pt x="1949" y="3283"/>
                    <a:pt x="1998" y="3031"/>
                    <a:pt x="1864" y="2926"/>
                  </a:cubicBezTo>
                  <a:cubicBezTo>
                    <a:pt x="1383" y="2555"/>
                    <a:pt x="1033" y="1919"/>
                    <a:pt x="760" y="1327"/>
                  </a:cubicBezTo>
                  <a:cubicBezTo>
                    <a:pt x="637" y="1060"/>
                    <a:pt x="538" y="789"/>
                    <a:pt x="468" y="506"/>
                  </a:cubicBezTo>
                  <a:cubicBezTo>
                    <a:pt x="425" y="333"/>
                    <a:pt x="447" y="183"/>
                    <a:pt x="351" y="28"/>
                  </a:cubicBezTo>
                  <a:cubicBezTo>
                    <a:pt x="334" y="3"/>
                    <a:pt x="310" y="0"/>
                    <a:pt x="295" y="1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3"/>
            <p:cNvSpPr/>
            <p:nvPr/>
          </p:nvSpPr>
          <p:spPr>
            <a:xfrm>
              <a:off x="4572825" y="3590625"/>
              <a:ext cx="244500" cy="44700"/>
            </a:xfrm>
            <a:custGeom>
              <a:rect b="b" l="l" r="r" t="t"/>
              <a:pathLst>
                <a:path extrusionOk="0" h="1788" w="9780">
                  <a:moveTo>
                    <a:pt x="67" y="241"/>
                  </a:moveTo>
                  <a:cubicBezTo>
                    <a:pt x="1678" y="223"/>
                    <a:pt x="3344" y="742"/>
                    <a:pt x="4988" y="1068"/>
                  </a:cubicBezTo>
                  <a:cubicBezTo>
                    <a:pt x="6537" y="1377"/>
                    <a:pt x="8087" y="1211"/>
                    <a:pt x="9643" y="1741"/>
                  </a:cubicBezTo>
                  <a:cubicBezTo>
                    <a:pt x="9780" y="1788"/>
                    <a:pt x="9779" y="1522"/>
                    <a:pt x="9640" y="1482"/>
                  </a:cubicBezTo>
                  <a:cubicBezTo>
                    <a:pt x="8059" y="1014"/>
                    <a:pt x="6553" y="1252"/>
                    <a:pt x="4987" y="973"/>
                  </a:cubicBezTo>
                  <a:cubicBezTo>
                    <a:pt x="3339" y="679"/>
                    <a:pt x="1647" y="0"/>
                    <a:pt x="47" y="143"/>
                  </a:cubicBezTo>
                  <a:cubicBezTo>
                    <a:pt x="0" y="148"/>
                    <a:pt x="19" y="241"/>
                    <a:pt x="67" y="2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3"/>
            <p:cNvSpPr/>
            <p:nvPr/>
          </p:nvSpPr>
          <p:spPr>
            <a:xfrm>
              <a:off x="4711900" y="3596950"/>
              <a:ext cx="98000" cy="18275"/>
            </a:xfrm>
            <a:custGeom>
              <a:rect b="b" l="l" r="r" t="t"/>
              <a:pathLst>
                <a:path extrusionOk="0" h="731" w="3920">
                  <a:moveTo>
                    <a:pt x="18" y="191"/>
                  </a:moveTo>
                  <a:cubicBezTo>
                    <a:pt x="1294" y="471"/>
                    <a:pt x="2518" y="200"/>
                    <a:pt x="3807" y="689"/>
                  </a:cubicBezTo>
                  <a:cubicBezTo>
                    <a:pt x="3919" y="731"/>
                    <a:pt x="3918" y="518"/>
                    <a:pt x="3806" y="477"/>
                  </a:cubicBezTo>
                  <a:cubicBezTo>
                    <a:pt x="2497" y="1"/>
                    <a:pt x="1297" y="349"/>
                    <a:pt x="17" y="158"/>
                  </a:cubicBezTo>
                  <a:cubicBezTo>
                    <a:pt x="0" y="156"/>
                    <a:pt x="0" y="187"/>
                    <a:pt x="18" y="1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3"/>
            <p:cNvSpPr/>
            <p:nvPr/>
          </p:nvSpPr>
          <p:spPr>
            <a:xfrm>
              <a:off x="4943950" y="3189425"/>
              <a:ext cx="302700" cy="317450"/>
            </a:xfrm>
            <a:custGeom>
              <a:rect b="b" l="l" r="r" t="t"/>
              <a:pathLst>
                <a:path extrusionOk="0" h="12698" w="12108">
                  <a:moveTo>
                    <a:pt x="25" y="12689"/>
                  </a:moveTo>
                  <a:cubicBezTo>
                    <a:pt x="2213" y="10904"/>
                    <a:pt x="4289" y="9067"/>
                    <a:pt x="6152" y="6807"/>
                  </a:cubicBezTo>
                  <a:cubicBezTo>
                    <a:pt x="7132" y="5618"/>
                    <a:pt x="8083" y="4424"/>
                    <a:pt x="9164" y="3370"/>
                  </a:cubicBezTo>
                  <a:cubicBezTo>
                    <a:pt x="10191" y="2369"/>
                    <a:pt x="11248" y="1412"/>
                    <a:pt x="12073" y="147"/>
                  </a:cubicBezTo>
                  <a:cubicBezTo>
                    <a:pt x="12108" y="96"/>
                    <a:pt x="12027" y="1"/>
                    <a:pt x="11987" y="46"/>
                  </a:cubicBezTo>
                  <a:cubicBezTo>
                    <a:pt x="11035" y="1135"/>
                    <a:pt x="10017" y="2128"/>
                    <a:pt x="8996" y="3124"/>
                  </a:cubicBezTo>
                  <a:cubicBezTo>
                    <a:pt x="7915" y="4179"/>
                    <a:pt x="6967" y="5379"/>
                    <a:pt x="6000" y="6584"/>
                  </a:cubicBezTo>
                  <a:cubicBezTo>
                    <a:pt x="4167" y="8869"/>
                    <a:pt x="2080" y="10718"/>
                    <a:pt x="10" y="12667"/>
                  </a:cubicBezTo>
                  <a:cubicBezTo>
                    <a:pt x="0" y="12675"/>
                    <a:pt x="15" y="12697"/>
                    <a:pt x="25" y="1268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3"/>
            <p:cNvSpPr/>
            <p:nvPr/>
          </p:nvSpPr>
          <p:spPr>
            <a:xfrm>
              <a:off x="5391625" y="2955375"/>
              <a:ext cx="82275" cy="81275"/>
            </a:xfrm>
            <a:custGeom>
              <a:rect b="b" l="l" r="r" t="t"/>
              <a:pathLst>
                <a:path extrusionOk="0" h="3251" w="3291">
                  <a:moveTo>
                    <a:pt x="37" y="3235"/>
                  </a:moveTo>
                  <a:cubicBezTo>
                    <a:pt x="1008" y="2160"/>
                    <a:pt x="2110" y="1229"/>
                    <a:pt x="3188" y="315"/>
                  </a:cubicBezTo>
                  <a:cubicBezTo>
                    <a:pt x="3291" y="228"/>
                    <a:pt x="3135" y="1"/>
                    <a:pt x="3032" y="87"/>
                  </a:cubicBezTo>
                  <a:cubicBezTo>
                    <a:pt x="1936" y="1007"/>
                    <a:pt x="973" y="2085"/>
                    <a:pt x="14" y="3202"/>
                  </a:cubicBezTo>
                  <a:cubicBezTo>
                    <a:pt x="1" y="3216"/>
                    <a:pt x="23" y="3250"/>
                    <a:pt x="37" y="323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3"/>
            <p:cNvSpPr/>
            <p:nvPr/>
          </p:nvSpPr>
          <p:spPr>
            <a:xfrm>
              <a:off x="5448750" y="2973325"/>
              <a:ext cx="32700" cy="35400"/>
            </a:xfrm>
            <a:custGeom>
              <a:rect b="b" l="l" r="r" t="t"/>
              <a:pathLst>
                <a:path extrusionOk="0" h="1416" w="1308">
                  <a:moveTo>
                    <a:pt x="72" y="1387"/>
                  </a:moveTo>
                  <a:cubicBezTo>
                    <a:pt x="415" y="932"/>
                    <a:pt x="838" y="621"/>
                    <a:pt x="1230" y="237"/>
                  </a:cubicBezTo>
                  <a:cubicBezTo>
                    <a:pt x="1307" y="160"/>
                    <a:pt x="1189" y="1"/>
                    <a:pt x="1106" y="57"/>
                  </a:cubicBezTo>
                  <a:cubicBezTo>
                    <a:pt x="665" y="352"/>
                    <a:pt x="338" y="861"/>
                    <a:pt x="21" y="1325"/>
                  </a:cubicBezTo>
                  <a:cubicBezTo>
                    <a:pt x="1" y="1356"/>
                    <a:pt x="51" y="1416"/>
                    <a:pt x="72" y="13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3"/>
            <p:cNvSpPr/>
            <p:nvPr/>
          </p:nvSpPr>
          <p:spPr>
            <a:xfrm>
              <a:off x="4789275" y="3559175"/>
              <a:ext cx="14250" cy="26950"/>
            </a:xfrm>
            <a:custGeom>
              <a:rect b="b" l="l" r="r" t="t"/>
              <a:pathLst>
                <a:path extrusionOk="0" h="1078" w="570">
                  <a:moveTo>
                    <a:pt x="39" y="163"/>
                  </a:moveTo>
                  <a:cubicBezTo>
                    <a:pt x="0" y="287"/>
                    <a:pt x="16" y="168"/>
                    <a:pt x="66" y="295"/>
                  </a:cubicBezTo>
                  <a:cubicBezTo>
                    <a:pt x="150" y="509"/>
                    <a:pt x="229" y="764"/>
                    <a:pt x="350" y="958"/>
                  </a:cubicBezTo>
                  <a:cubicBezTo>
                    <a:pt x="425" y="1077"/>
                    <a:pt x="569" y="1015"/>
                    <a:pt x="535" y="878"/>
                  </a:cubicBezTo>
                  <a:cubicBezTo>
                    <a:pt x="480" y="657"/>
                    <a:pt x="349" y="424"/>
                    <a:pt x="254" y="215"/>
                  </a:cubicBezTo>
                  <a:cubicBezTo>
                    <a:pt x="182" y="59"/>
                    <a:pt x="91" y="1"/>
                    <a:pt x="39" y="1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3"/>
            <p:cNvSpPr/>
            <p:nvPr/>
          </p:nvSpPr>
          <p:spPr>
            <a:xfrm>
              <a:off x="4846125" y="3685375"/>
              <a:ext cx="13625" cy="26775"/>
            </a:xfrm>
            <a:custGeom>
              <a:rect b="b" l="l" r="r" t="t"/>
              <a:pathLst>
                <a:path extrusionOk="0" h="1071" w="545">
                  <a:moveTo>
                    <a:pt x="34" y="60"/>
                  </a:moveTo>
                  <a:cubicBezTo>
                    <a:pt x="30" y="115"/>
                    <a:pt x="0" y="122"/>
                    <a:pt x="15" y="197"/>
                  </a:cubicBezTo>
                  <a:cubicBezTo>
                    <a:pt x="30" y="280"/>
                    <a:pt x="62" y="365"/>
                    <a:pt x="92" y="447"/>
                  </a:cubicBezTo>
                  <a:cubicBezTo>
                    <a:pt x="159" y="631"/>
                    <a:pt x="249" y="839"/>
                    <a:pt x="361" y="995"/>
                  </a:cubicBezTo>
                  <a:cubicBezTo>
                    <a:pt x="395" y="1040"/>
                    <a:pt x="448" y="1071"/>
                    <a:pt x="487" y="1051"/>
                  </a:cubicBezTo>
                  <a:cubicBezTo>
                    <a:pt x="504" y="1040"/>
                    <a:pt x="514" y="1029"/>
                    <a:pt x="526" y="1014"/>
                  </a:cubicBezTo>
                  <a:cubicBezTo>
                    <a:pt x="545" y="986"/>
                    <a:pt x="542" y="926"/>
                    <a:pt x="524" y="887"/>
                  </a:cubicBezTo>
                  <a:cubicBezTo>
                    <a:pt x="446" y="730"/>
                    <a:pt x="361" y="580"/>
                    <a:pt x="287" y="421"/>
                  </a:cubicBezTo>
                  <a:cubicBezTo>
                    <a:pt x="253" y="347"/>
                    <a:pt x="224" y="273"/>
                    <a:pt x="197" y="197"/>
                  </a:cubicBezTo>
                  <a:cubicBezTo>
                    <a:pt x="185" y="166"/>
                    <a:pt x="115" y="49"/>
                    <a:pt x="121" y="71"/>
                  </a:cubicBezTo>
                  <a:cubicBezTo>
                    <a:pt x="103" y="8"/>
                    <a:pt x="39" y="0"/>
                    <a:pt x="34" y="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3"/>
            <p:cNvSpPr/>
            <p:nvPr/>
          </p:nvSpPr>
          <p:spPr>
            <a:xfrm>
              <a:off x="4312175" y="3596300"/>
              <a:ext cx="5550" cy="9575"/>
            </a:xfrm>
            <a:custGeom>
              <a:rect b="b" l="l" r="r" t="t"/>
              <a:pathLst>
                <a:path extrusionOk="0" h="383" w="222">
                  <a:moveTo>
                    <a:pt x="116" y="309"/>
                  </a:moveTo>
                  <a:cubicBezTo>
                    <a:pt x="125" y="278"/>
                    <a:pt x="135" y="246"/>
                    <a:pt x="146" y="215"/>
                  </a:cubicBezTo>
                  <a:cubicBezTo>
                    <a:pt x="162" y="171"/>
                    <a:pt x="152" y="195"/>
                    <a:pt x="186" y="179"/>
                  </a:cubicBezTo>
                  <a:cubicBezTo>
                    <a:pt x="202" y="172"/>
                    <a:pt x="213" y="165"/>
                    <a:pt x="216" y="140"/>
                  </a:cubicBezTo>
                  <a:cubicBezTo>
                    <a:pt x="222" y="94"/>
                    <a:pt x="199" y="32"/>
                    <a:pt x="152" y="22"/>
                  </a:cubicBezTo>
                  <a:cubicBezTo>
                    <a:pt x="46" y="1"/>
                    <a:pt x="30" y="150"/>
                    <a:pt x="13" y="248"/>
                  </a:cubicBezTo>
                  <a:cubicBezTo>
                    <a:pt x="0" y="326"/>
                    <a:pt x="94" y="383"/>
                    <a:pt x="116" y="309"/>
                  </a:cubicBezTo>
                  <a:close/>
                </a:path>
              </a:pathLst>
            </a:custGeom>
            <a:solidFill>
              <a:srgbClr val="00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3"/>
            <p:cNvSpPr/>
            <p:nvPr/>
          </p:nvSpPr>
          <p:spPr>
            <a:xfrm>
              <a:off x="4309150" y="3598500"/>
              <a:ext cx="9225" cy="9525"/>
            </a:xfrm>
            <a:custGeom>
              <a:rect b="b" l="l" r="r" t="t"/>
              <a:pathLst>
                <a:path extrusionOk="0" h="381" w="369">
                  <a:moveTo>
                    <a:pt x="244" y="327"/>
                  </a:moveTo>
                  <a:cubicBezTo>
                    <a:pt x="369" y="273"/>
                    <a:pt x="253" y="1"/>
                    <a:pt x="128" y="54"/>
                  </a:cubicBezTo>
                  <a:cubicBezTo>
                    <a:pt x="1" y="109"/>
                    <a:pt x="117" y="381"/>
                    <a:pt x="244" y="3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3"/>
            <p:cNvSpPr/>
            <p:nvPr/>
          </p:nvSpPr>
          <p:spPr>
            <a:xfrm>
              <a:off x="4310800" y="3586925"/>
              <a:ext cx="15225" cy="18725"/>
            </a:xfrm>
            <a:custGeom>
              <a:rect b="b" l="l" r="r" t="t"/>
              <a:pathLst>
                <a:path extrusionOk="0" h="749" w="609">
                  <a:moveTo>
                    <a:pt x="111" y="686"/>
                  </a:moveTo>
                  <a:cubicBezTo>
                    <a:pt x="111" y="684"/>
                    <a:pt x="171" y="617"/>
                    <a:pt x="176" y="609"/>
                  </a:cubicBezTo>
                  <a:cubicBezTo>
                    <a:pt x="211" y="550"/>
                    <a:pt x="260" y="505"/>
                    <a:pt x="306" y="461"/>
                  </a:cubicBezTo>
                  <a:cubicBezTo>
                    <a:pt x="398" y="373"/>
                    <a:pt x="567" y="332"/>
                    <a:pt x="600" y="182"/>
                  </a:cubicBezTo>
                  <a:cubicBezTo>
                    <a:pt x="609" y="148"/>
                    <a:pt x="590" y="102"/>
                    <a:pt x="559" y="85"/>
                  </a:cubicBezTo>
                  <a:cubicBezTo>
                    <a:pt x="406" y="1"/>
                    <a:pt x="266" y="168"/>
                    <a:pt x="172" y="263"/>
                  </a:cubicBezTo>
                  <a:cubicBezTo>
                    <a:pt x="117" y="320"/>
                    <a:pt x="72" y="395"/>
                    <a:pt x="36" y="473"/>
                  </a:cubicBezTo>
                  <a:cubicBezTo>
                    <a:pt x="0" y="548"/>
                    <a:pt x="29" y="583"/>
                    <a:pt x="30" y="664"/>
                  </a:cubicBezTo>
                  <a:cubicBezTo>
                    <a:pt x="31" y="728"/>
                    <a:pt x="107" y="748"/>
                    <a:pt x="111" y="68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3"/>
            <p:cNvSpPr/>
            <p:nvPr/>
          </p:nvSpPr>
          <p:spPr>
            <a:xfrm>
              <a:off x="4299500" y="3569100"/>
              <a:ext cx="24000" cy="19850"/>
            </a:xfrm>
            <a:custGeom>
              <a:rect b="b" l="l" r="r" t="t"/>
              <a:pathLst>
                <a:path extrusionOk="0" h="794" w="960">
                  <a:moveTo>
                    <a:pt x="150" y="746"/>
                  </a:moveTo>
                  <a:cubicBezTo>
                    <a:pt x="274" y="631"/>
                    <a:pt x="415" y="547"/>
                    <a:pt x="557" y="465"/>
                  </a:cubicBezTo>
                  <a:cubicBezTo>
                    <a:pt x="689" y="390"/>
                    <a:pt x="843" y="331"/>
                    <a:pt x="925" y="184"/>
                  </a:cubicBezTo>
                  <a:cubicBezTo>
                    <a:pt x="960" y="121"/>
                    <a:pt x="900" y="0"/>
                    <a:pt x="831" y="9"/>
                  </a:cubicBezTo>
                  <a:cubicBezTo>
                    <a:pt x="676" y="29"/>
                    <a:pt x="555" y="142"/>
                    <a:pt x="430" y="230"/>
                  </a:cubicBezTo>
                  <a:cubicBezTo>
                    <a:pt x="280" y="335"/>
                    <a:pt x="150" y="454"/>
                    <a:pt x="44" y="620"/>
                  </a:cubicBezTo>
                  <a:cubicBezTo>
                    <a:pt x="1" y="686"/>
                    <a:pt x="97" y="793"/>
                    <a:pt x="150" y="7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3"/>
            <p:cNvSpPr/>
            <p:nvPr/>
          </p:nvSpPr>
          <p:spPr>
            <a:xfrm>
              <a:off x="4291325" y="3553075"/>
              <a:ext cx="22700" cy="12500"/>
            </a:xfrm>
            <a:custGeom>
              <a:rect b="b" l="l" r="r" t="t"/>
              <a:pathLst>
                <a:path extrusionOk="0" h="500" w="908">
                  <a:moveTo>
                    <a:pt x="129" y="481"/>
                  </a:moveTo>
                  <a:cubicBezTo>
                    <a:pt x="252" y="447"/>
                    <a:pt x="370" y="404"/>
                    <a:pt x="489" y="364"/>
                  </a:cubicBezTo>
                  <a:cubicBezTo>
                    <a:pt x="610" y="321"/>
                    <a:pt x="749" y="288"/>
                    <a:pt x="848" y="198"/>
                  </a:cubicBezTo>
                  <a:cubicBezTo>
                    <a:pt x="908" y="146"/>
                    <a:pt x="845" y="1"/>
                    <a:pt x="767" y="7"/>
                  </a:cubicBezTo>
                  <a:cubicBezTo>
                    <a:pt x="648" y="16"/>
                    <a:pt x="548" y="80"/>
                    <a:pt x="445" y="129"/>
                  </a:cubicBezTo>
                  <a:cubicBezTo>
                    <a:pt x="316" y="190"/>
                    <a:pt x="187" y="256"/>
                    <a:pt x="66" y="331"/>
                  </a:cubicBezTo>
                  <a:cubicBezTo>
                    <a:pt x="1" y="370"/>
                    <a:pt x="56" y="500"/>
                    <a:pt x="129" y="4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3"/>
            <p:cNvSpPr/>
            <p:nvPr/>
          </p:nvSpPr>
          <p:spPr>
            <a:xfrm>
              <a:off x="4284450" y="3538550"/>
              <a:ext cx="22150" cy="7525"/>
            </a:xfrm>
            <a:custGeom>
              <a:rect b="b" l="l" r="r" t="t"/>
              <a:pathLst>
                <a:path extrusionOk="0" h="301" w="886">
                  <a:moveTo>
                    <a:pt x="118" y="295"/>
                  </a:moveTo>
                  <a:cubicBezTo>
                    <a:pt x="346" y="283"/>
                    <a:pt x="672" y="301"/>
                    <a:pt x="842" y="138"/>
                  </a:cubicBezTo>
                  <a:cubicBezTo>
                    <a:pt x="885" y="98"/>
                    <a:pt x="841" y="1"/>
                    <a:pt x="784" y="1"/>
                  </a:cubicBezTo>
                  <a:cubicBezTo>
                    <a:pt x="673" y="1"/>
                    <a:pt x="572" y="49"/>
                    <a:pt x="467" y="72"/>
                  </a:cubicBezTo>
                  <a:cubicBezTo>
                    <a:pt x="341" y="99"/>
                    <a:pt x="212" y="115"/>
                    <a:pt x="84" y="127"/>
                  </a:cubicBezTo>
                  <a:cubicBezTo>
                    <a:pt x="0" y="135"/>
                    <a:pt x="35" y="301"/>
                    <a:pt x="118" y="29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3"/>
            <p:cNvSpPr/>
            <p:nvPr/>
          </p:nvSpPr>
          <p:spPr>
            <a:xfrm>
              <a:off x="4315975" y="3566500"/>
              <a:ext cx="182275" cy="27750"/>
            </a:xfrm>
            <a:custGeom>
              <a:rect b="b" l="l" r="r" t="t"/>
              <a:pathLst>
                <a:path extrusionOk="0" h="1110" w="7291">
                  <a:moveTo>
                    <a:pt x="7270" y="1066"/>
                  </a:moveTo>
                  <a:cubicBezTo>
                    <a:pt x="4868" y="473"/>
                    <a:pt x="2378" y="123"/>
                    <a:pt x="66" y="3"/>
                  </a:cubicBezTo>
                  <a:cubicBezTo>
                    <a:pt x="22" y="1"/>
                    <a:pt x="0" y="53"/>
                    <a:pt x="10" y="103"/>
                  </a:cubicBezTo>
                  <a:cubicBezTo>
                    <a:pt x="96" y="553"/>
                    <a:pt x="2202" y="529"/>
                    <a:pt x="2452" y="551"/>
                  </a:cubicBezTo>
                  <a:cubicBezTo>
                    <a:pt x="4055" y="688"/>
                    <a:pt x="5651" y="835"/>
                    <a:pt x="7270" y="1105"/>
                  </a:cubicBezTo>
                  <a:cubicBezTo>
                    <a:pt x="7290" y="1109"/>
                    <a:pt x="7290" y="1071"/>
                    <a:pt x="7270" y="10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3"/>
            <p:cNvSpPr/>
            <p:nvPr/>
          </p:nvSpPr>
          <p:spPr>
            <a:xfrm>
              <a:off x="4306825" y="3543325"/>
              <a:ext cx="76275" cy="19725"/>
            </a:xfrm>
            <a:custGeom>
              <a:rect b="b" l="l" r="r" t="t"/>
              <a:pathLst>
                <a:path extrusionOk="0" h="789" w="3051">
                  <a:moveTo>
                    <a:pt x="3013" y="711"/>
                  </a:moveTo>
                  <a:cubicBezTo>
                    <a:pt x="2053" y="317"/>
                    <a:pt x="1109" y="334"/>
                    <a:pt x="150" y="45"/>
                  </a:cubicBezTo>
                  <a:cubicBezTo>
                    <a:pt x="1" y="0"/>
                    <a:pt x="3" y="278"/>
                    <a:pt x="151" y="324"/>
                  </a:cubicBezTo>
                  <a:cubicBezTo>
                    <a:pt x="1115" y="634"/>
                    <a:pt x="2050" y="535"/>
                    <a:pt x="3013" y="780"/>
                  </a:cubicBezTo>
                  <a:cubicBezTo>
                    <a:pt x="3050" y="788"/>
                    <a:pt x="3048" y="727"/>
                    <a:pt x="3013" y="7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3"/>
            <p:cNvSpPr/>
            <p:nvPr/>
          </p:nvSpPr>
          <p:spPr>
            <a:xfrm>
              <a:off x="4345375" y="3486250"/>
              <a:ext cx="96600" cy="16550"/>
            </a:xfrm>
            <a:custGeom>
              <a:rect b="b" l="l" r="r" t="t"/>
              <a:pathLst>
                <a:path extrusionOk="0" h="662" w="3864">
                  <a:moveTo>
                    <a:pt x="60" y="151"/>
                  </a:moveTo>
                  <a:cubicBezTo>
                    <a:pt x="1276" y="187"/>
                    <a:pt x="2631" y="661"/>
                    <a:pt x="3798" y="461"/>
                  </a:cubicBezTo>
                  <a:cubicBezTo>
                    <a:pt x="3864" y="451"/>
                    <a:pt x="3859" y="320"/>
                    <a:pt x="3780" y="302"/>
                  </a:cubicBezTo>
                  <a:cubicBezTo>
                    <a:pt x="2536" y="4"/>
                    <a:pt x="1235" y="0"/>
                    <a:pt x="41" y="67"/>
                  </a:cubicBezTo>
                  <a:cubicBezTo>
                    <a:pt x="1" y="70"/>
                    <a:pt x="18" y="149"/>
                    <a:pt x="60" y="15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3"/>
            <p:cNvSpPr/>
            <p:nvPr/>
          </p:nvSpPr>
          <p:spPr>
            <a:xfrm>
              <a:off x="4358800" y="3474675"/>
              <a:ext cx="32100" cy="6900"/>
            </a:xfrm>
            <a:custGeom>
              <a:rect b="b" l="l" r="r" t="t"/>
              <a:pathLst>
                <a:path extrusionOk="0" h="276" w="1284">
                  <a:moveTo>
                    <a:pt x="53" y="109"/>
                  </a:moveTo>
                  <a:cubicBezTo>
                    <a:pt x="445" y="190"/>
                    <a:pt x="856" y="275"/>
                    <a:pt x="1235" y="256"/>
                  </a:cubicBezTo>
                  <a:cubicBezTo>
                    <a:pt x="1283" y="254"/>
                    <a:pt x="1262" y="166"/>
                    <a:pt x="1214" y="160"/>
                  </a:cubicBezTo>
                  <a:cubicBezTo>
                    <a:pt x="826" y="112"/>
                    <a:pt x="444" y="87"/>
                    <a:pt x="53" y="11"/>
                  </a:cubicBezTo>
                  <a:cubicBezTo>
                    <a:pt x="1" y="0"/>
                    <a:pt x="1" y="98"/>
                    <a:pt x="53" y="10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3"/>
            <p:cNvSpPr/>
            <p:nvPr/>
          </p:nvSpPr>
          <p:spPr>
            <a:xfrm>
              <a:off x="4691325" y="3511575"/>
              <a:ext cx="80925" cy="19825"/>
            </a:xfrm>
            <a:custGeom>
              <a:rect b="b" l="l" r="r" t="t"/>
              <a:pathLst>
                <a:path extrusionOk="0" h="793" w="3237">
                  <a:moveTo>
                    <a:pt x="46" y="97"/>
                  </a:moveTo>
                  <a:cubicBezTo>
                    <a:pt x="998" y="395"/>
                    <a:pt x="2331" y="793"/>
                    <a:pt x="3158" y="379"/>
                  </a:cubicBezTo>
                  <a:cubicBezTo>
                    <a:pt x="3237" y="340"/>
                    <a:pt x="3186" y="185"/>
                    <a:pt x="3096" y="182"/>
                  </a:cubicBezTo>
                  <a:cubicBezTo>
                    <a:pt x="2649" y="162"/>
                    <a:pt x="2219" y="253"/>
                    <a:pt x="1768" y="234"/>
                  </a:cubicBezTo>
                  <a:cubicBezTo>
                    <a:pt x="1206" y="212"/>
                    <a:pt x="619" y="134"/>
                    <a:pt x="46" y="10"/>
                  </a:cubicBezTo>
                  <a:cubicBezTo>
                    <a:pt x="1" y="1"/>
                    <a:pt x="1" y="84"/>
                    <a:pt x="46" y="9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3"/>
            <p:cNvSpPr/>
            <p:nvPr/>
          </p:nvSpPr>
          <p:spPr>
            <a:xfrm>
              <a:off x="4739425" y="3501050"/>
              <a:ext cx="54275" cy="10500"/>
            </a:xfrm>
            <a:custGeom>
              <a:rect b="b" l="l" r="r" t="t"/>
              <a:pathLst>
                <a:path extrusionOk="0" h="420" w="2171">
                  <a:moveTo>
                    <a:pt x="112" y="253"/>
                  </a:moveTo>
                  <a:cubicBezTo>
                    <a:pt x="512" y="150"/>
                    <a:pt x="950" y="275"/>
                    <a:pt x="1380" y="342"/>
                  </a:cubicBezTo>
                  <a:cubicBezTo>
                    <a:pt x="1651" y="384"/>
                    <a:pt x="1981" y="419"/>
                    <a:pt x="2144" y="179"/>
                  </a:cubicBezTo>
                  <a:cubicBezTo>
                    <a:pt x="2170" y="142"/>
                    <a:pt x="2126" y="85"/>
                    <a:pt x="2092" y="81"/>
                  </a:cubicBezTo>
                  <a:cubicBezTo>
                    <a:pt x="1907" y="65"/>
                    <a:pt x="1751" y="136"/>
                    <a:pt x="1570" y="142"/>
                  </a:cubicBezTo>
                  <a:cubicBezTo>
                    <a:pt x="1367" y="148"/>
                    <a:pt x="1149" y="94"/>
                    <a:pt x="940" y="59"/>
                  </a:cubicBezTo>
                  <a:cubicBezTo>
                    <a:pt x="619" y="3"/>
                    <a:pt x="334" y="0"/>
                    <a:pt x="59" y="129"/>
                  </a:cubicBezTo>
                  <a:cubicBezTo>
                    <a:pt x="1" y="156"/>
                    <a:pt x="52" y="268"/>
                    <a:pt x="112" y="25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3"/>
            <p:cNvSpPr/>
            <p:nvPr/>
          </p:nvSpPr>
          <p:spPr>
            <a:xfrm>
              <a:off x="4808375" y="2966200"/>
              <a:ext cx="458350" cy="156900"/>
            </a:xfrm>
            <a:custGeom>
              <a:rect b="b" l="l" r="r" t="t"/>
              <a:pathLst>
                <a:path extrusionOk="0" h="6276" w="18334">
                  <a:moveTo>
                    <a:pt x="16727" y="1611"/>
                  </a:moveTo>
                  <a:lnTo>
                    <a:pt x="17078" y="1259"/>
                  </a:lnTo>
                  <a:lnTo>
                    <a:pt x="18333" y="0"/>
                  </a:lnTo>
                  <a:lnTo>
                    <a:pt x="9615" y="806"/>
                  </a:lnTo>
                  <a:lnTo>
                    <a:pt x="9219" y="843"/>
                  </a:lnTo>
                  <a:lnTo>
                    <a:pt x="7595" y="993"/>
                  </a:lnTo>
                  <a:lnTo>
                    <a:pt x="6365" y="1108"/>
                  </a:lnTo>
                  <a:lnTo>
                    <a:pt x="5541" y="1183"/>
                  </a:lnTo>
                  <a:lnTo>
                    <a:pt x="5311" y="1395"/>
                  </a:lnTo>
                  <a:lnTo>
                    <a:pt x="4981" y="1697"/>
                  </a:lnTo>
                  <a:lnTo>
                    <a:pt x="4147" y="2465"/>
                  </a:lnTo>
                  <a:lnTo>
                    <a:pt x="3219" y="3318"/>
                  </a:lnTo>
                  <a:lnTo>
                    <a:pt x="1170" y="5200"/>
                  </a:lnTo>
                  <a:lnTo>
                    <a:pt x="875" y="5472"/>
                  </a:lnTo>
                  <a:lnTo>
                    <a:pt x="1" y="6275"/>
                  </a:lnTo>
                  <a:lnTo>
                    <a:pt x="53" y="6273"/>
                  </a:lnTo>
                  <a:lnTo>
                    <a:pt x="1191" y="6213"/>
                  </a:lnTo>
                  <a:lnTo>
                    <a:pt x="1594" y="6192"/>
                  </a:lnTo>
                  <a:lnTo>
                    <a:pt x="11286" y="5688"/>
                  </a:lnTo>
                  <a:lnTo>
                    <a:pt x="11689" y="5667"/>
                  </a:lnTo>
                  <a:lnTo>
                    <a:pt x="12739" y="5612"/>
                  </a:lnTo>
                  <a:lnTo>
                    <a:pt x="16376" y="1964"/>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3"/>
            <p:cNvSpPr/>
            <p:nvPr/>
          </p:nvSpPr>
          <p:spPr>
            <a:xfrm>
              <a:off x="5549075" y="3386250"/>
              <a:ext cx="1050" cy="925"/>
            </a:xfrm>
            <a:custGeom>
              <a:rect b="b" l="l" r="r" t="t"/>
              <a:pathLst>
                <a:path extrusionOk="0" h="37" w="42">
                  <a:moveTo>
                    <a:pt x="17" y="32"/>
                  </a:moveTo>
                  <a:cubicBezTo>
                    <a:pt x="33" y="36"/>
                    <a:pt x="41" y="11"/>
                    <a:pt x="25" y="7"/>
                  </a:cubicBezTo>
                  <a:cubicBezTo>
                    <a:pt x="9" y="1"/>
                    <a:pt x="1" y="27"/>
                    <a:pt x="17" y="32"/>
                  </a:cubicBezTo>
                  <a:close/>
                </a:path>
              </a:pathLst>
            </a:custGeom>
            <a:solidFill>
              <a:srgbClr val="00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 name="Google Shape;528;p33"/>
          <p:cNvGrpSpPr/>
          <p:nvPr/>
        </p:nvGrpSpPr>
        <p:grpSpPr>
          <a:xfrm>
            <a:off x="5468850" y="3701050"/>
            <a:ext cx="1817600" cy="1233275"/>
            <a:chOff x="4675225" y="3992600"/>
            <a:chExt cx="1817600" cy="1233275"/>
          </a:xfrm>
        </p:grpSpPr>
        <p:sp>
          <p:nvSpPr>
            <p:cNvPr id="529" name="Google Shape;529;p33"/>
            <p:cNvSpPr/>
            <p:nvPr/>
          </p:nvSpPr>
          <p:spPr>
            <a:xfrm>
              <a:off x="4684075" y="4202650"/>
              <a:ext cx="1799875" cy="1014450"/>
            </a:xfrm>
            <a:custGeom>
              <a:rect b="b" l="l" r="r" t="t"/>
              <a:pathLst>
                <a:path extrusionOk="0" h="40578" w="71995">
                  <a:moveTo>
                    <a:pt x="70982" y="5"/>
                  </a:moveTo>
                  <a:cubicBezTo>
                    <a:pt x="71163" y="386"/>
                    <a:pt x="71814" y="1437"/>
                    <a:pt x="71995" y="1818"/>
                  </a:cubicBezTo>
                  <a:cubicBezTo>
                    <a:pt x="68346" y="13098"/>
                    <a:pt x="64000" y="23408"/>
                    <a:pt x="60041" y="33194"/>
                  </a:cubicBezTo>
                  <a:lnTo>
                    <a:pt x="58555" y="34136"/>
                  </a:lnTo>
                  <a:cubicBezTo>
                    <a:pt x="58555" y="34136"/>
                    <a:pt x="30513" y="40578"/>
                    <a:pt x="27279" y="40044"/>
                  </a:cubicBezTo>
                  <a:cubicBezTo>
                    <a:pt x="24044" y="39510"/>
                    <a:pt x="0" y="25883"/>
                    <a:pt x="0" y="25883"/>
                  </a:cubicBezTo>
                  <a:lnTo>
                    <a:pt x="144" y="23473"/>
                  </a:lnTo>
                  <a:lnTo>
                    <a:pt x="24144" y="19657"/>
                  </a:lnTo>
                  <a:cubicBezTo>
                    <a:pt x="24144" y="19657"/>
                    <a:pt x="55973" y="1"/>
                    <a:pt x="70982" y="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3"/>
            <p:cNvSpPr/>
            <p:nvPr/>
          </p:nvSpPr>
          <p:spPr>
            <a:xfrm>
              <a:off x="4675225" y="4194000"/>
              <a:ext cx="1817600" cy="1031875"/>
            </a:xfrm>
            <a:custGeom>
              <a:rect b="b" l="l" r="r" t="t"/>
              <a:pathLst>
                <a:path extrusionOk="0" h="41275" w="72704">
                  <a:moveTo>
                    <a:pt x="71658" y="225"/>
                  </a:moveTo>
                  <a:cubicBezTo>
                    <a:pt x="71750" y="412"/>
                    <a:pt x="71945" y="748"/>
                    <a:pt x="72141" y="1084"/>
                  </a:cubicBezTo>
                  <a:cubicBezTo>
                    <a:pt x="72352" y="1449"/>
                    <a:pt x="72566" y="1814"/>
                    <a:pt x="72661" y="2016"/>
                  </a:cubicBezTo>
                  <a:cubicBezTo>
                    <a:pt x="72700" y="2098"/>
                    <a:pt x="72704" y="2189"/>
                    <a:pt x="72678" y="2270"/>
                  </a:cubicBezTo>
                  <a:cubicBezTo>
                    <a:pt x="69522" y="12027"/>
                    <a:pt x="65850" y="21050"/>
                    <a:pt x="62355" y="29637"/>
                  </a:cubicBezTo>
                  <a:cubicBezTo>
                    <a:pt x="61792" y="31020"/>
                    <a:pt x="61233" y="32391"/>
                    <a:pt x="60716" y="33668"/>
                  </a:cubicBezTo>
                  <a:cubicBezTo>
                    <a:pt x="60688" y="33739"/>
                    <a:pt x="60640" y="33795"/>
                    <a:pt x="60581" y="33832"/>
                  </a:cubicBezTo>
                  <a:lnTo>
                    <a:pt x="59094" y="34773"/>
                  </a:lnTo>
                  <a:cubicBezTo>
                    <a:pt x="59058" y="34796"/>
                    <a:pt x="59020" y="34812"/>
                    <a:pt x="58980" y="34820"/>
                  </a:cubicBezTo>
                  <a:cubicBezTo>
                    <a:pt x="58710" y="34882"/>
                    <a:pt x="30869" y="41275"/>
                    <a:pt x="27576" y="40732"/>
                  </a:cubicBezTo>
                  <a:cubicBezTo>
                    <a:pt x="24280" y="40188"/>
                    <a:pt x="253" y="26569"/>
                    <a:pt x="184" y="26531"/>
                  </a:cubicBezTo>
                  <a:cubicBezTo>
                    <a:pt x="65" y="26463"/>
                    <a:pt x="0" y="26336"/>
                    <a:pt x="9" y="26207"/>
                  </a:cubicBezTo>
                  <a:lnTo>
                    <a:pt x="152" y="23796"/>
                  </a:lnTo>
                  <a:cubicBezTo>
                    <a:pt x="162" y="23626"/>
                    <a:pt x="296" y="23491"/>
                    <a:pt x="461" y="23472"/>
                  </a:cubicBezTo>
                  <a:lnTo>
                    <a:pt x="24374" y="19672"/>
                  </a:lnTo>
                  <a:cubicBezTo>
                    <a:pt x="25820" y="18783"/>
                    <a:pt x="56564" y="0"/>
                    <a:pt x="71337" y="5"/>
                  </a:cubicBezTo>
                  <a:cubicBezTo>
                    <a:pt x="71483" y="5"/>
                    <a:pt x="71609" y="97"/>
                    <a:pt x="71658" y="225"/>
                  </a:cubicBezTo>
                  <a:close/>
                  <a:moveTo>
                    <a:pt x="71543" y="1431"/>
                  </a:moveTo>
                  <a:cubicBezTo>
                    <a:pt x="71389" y="1167"/>
                    <a:pt x="71236" y="904"/>
                    <a:pt x="71127" y="701"/>
                  </a:cubicBezTo>
                  <a:cubicBezTo>
                    <a:pt x="56137" y="874"/>
                    <a:pt x="24770" y="20244"/>
                    <a:pt x="24680" y="20299"/>
                  </a:cubicBezTo>
                  <a:cubicBezTo>
                    <a:pt x="24640" y="20323"/>
                    <a:pt x="24598" y="20338"/>
                    <a:pt x="24551" y="20346"/>
                  </a:cubicBezTo>
                  <a:lnTo>
                    <a:pt x="828" y="24116"/>
                  </a:lnTo>
                  <a:lnTo>
                    <a:pt x="712" y="26035"/>
                  </a:lnTo>
                  <a:cubicBezTo>
                    <a:pt x="2955" y="27302"/>
                    <a:pt x="24676" y="39552"/>
                    <a:pt x="27690" y="40050"/>
                  </a:cubicBezTo>
                  <a:cubicBezTo>
                    <a:pt x="30779" y="40559"/>
                    <a:pt x="57419" y="34466"/>
                    <a:pt x="58773" y="34157"/>
                  </a:cubicBezTo>
                  <a:lnTo>
                    <a:pt x="60116" y="33306"/>
                  </a:lnTo>
                  <a:cubicBezTo>
                    <a:pt x="60664" y="31953"/>
                    <a:pt x="61187" y="30668"/>
                    <a:pt x="61713" y="29376"/>
                  </a:cubicBezTo>
                  <a:cubicBezTo>
                    <a:pt x="65188" y="20838"/>
                    <a:pt x="68839" y="11868"/>
                    <a:pt x="71975" y="2192"/>
                  </a:cubicBezTo>
                  <a:cubicBezTo>
                    <a:pt x="71873" y="1998"/>
                    <a:pt x="71708" y="1715"/>
                    <a:pt x="71543" y="14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3"/>
            <p:cNvSpPr/>
            <p:nvPr/>
          </p:nvSpPr>
          <p:spPr>
            <a:xfrm>
              <a:off x="4688675" y="3997413"/>
              <a:ext cx="1786275" cy="1178150"/>
            </a:xfrm>
            <a:custGeom>
              <a:rect b="b" l="l" r="r" t="t"/>
              <a:pathLst>
                <a:path extrusionOk="0" h="47126" w="71451">
                  <a:moveTo>
                    <a:pt x="23053" y="27611"/>
                  </a:moveTo>
                  <a:cubicBezTo>
                    <a:pt x="23053" y="27611"/>
                    <a:pt x="33291" y="1035"/>
                    <a:pt x="33864" y="344"/>
                  </a:cubicBezTo>
                  <a:cubicBezTo>
                    <a:pt x="34148" y="0"/>
                    <a:pt x="70224" y="8052"/>
                    <a:pt x="70838" y="8279"/>
                  </a:cubicBezTo>
                  <a:cubicBezTo>
                    <a:pt x="71451" y="8507"/>
                    <a:pt x="58675" y="40883"/>
                    <a:pt x="58675" y="40883"/>
                  </a:cubicBezTo>
                  <a:cubicBezTo>
                    <a:pt x="53459" y="41766"/>
                    <a:pt x="29459" y="47125"/>
                    <a:pt x="26850" y="46138"/>
                  </a:cubicBezTo>
                  <a:cubicBezTo>
                    <a:pt x="22877" y="44635"/>
                    <a:pt x="2282" y="33818"/>
                    <a:pt x="0" y="31747"/>
                  </a:cubicBezTo>
                  <a:cubicBezTo>
                    <a:pt x="1002" y="30297"/>
                    <a:pt x="23053" y="27611"/>
                    <a:pt x="23053" y="2761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3"/>
            <p:cNvSpPr/>
            <p:nvPr/>
          </p:nvSpPr>
          <p:spPr>
            <a:xfrm>
              <a:off x="4678150" y="3992600"/>
              <a:ext cx="1807325" cy="1184100"/>
            </a:xfrm>
            <a:custGeom>
              <a:rect b="b" l="l" r="r" t="t"/>
              <a:pathLst>
                <a:path extrusionOk="0" h="47364" w="72293">
                  <a:moveTo>
                    <a:pt x="23184" y="27421"/>
                  </a:moveTo>
                  <a:cubicBezTo>
                    <a:pt x="24110" y="25018"/>
                    <a:pt x="33397" y="951"/>
                    <a:pt x="33978" y="251"/>
                  </a:cubicBezTo>
                  <a:cubicBezTo>
                    <a:pt x="34185" y="1"/>
                    <a:pt x="39442" y="1029"/>
                    <a:pt x="45965" y="2430"/>
                  </a:cubicBezTo>
                  <a:cubicBezTo>
                    <a:pt x="56669" y="4727"/>
                    <a:pt x="70947" y="7937"/>
                    <a:pt x="71339" y="8082"/>
                  </a:cubicBezTo>
                  <a:cubicBezTo>
                    <a:pt x="72293" y="8435"/>
                    <a:pt x="59416" y="41045"/>
                    <a:pt x="59379" y="41137"/>
                  </a:cubicBezTo>
                  <a:cubicBezTo>
                    <a:pt x="59330" y="41262"/>
                    <a:pt x="59217" y="41342"/>
                    <a:pt x="59093" y="41356"/>
                  </a:cubicBezTo>
                  <a:cubicBezTo>
                    <a:pt x="57767" y="41582"/>
                    <a:pt x="55285" y="42084"/>
                    <a:pt x="52261" y="42695"/>
                  </a:cubicBezTo>
                  <a:cubicBezTo>
                    <a:pt x="43148" y="44536"/>
                    <a:pt x="29153" y="47364"/>
                    <a:pt x="27109" y="46591"/>
                  </a:cubicBezTo>
                  <a:cubicBezTo>
                    <a:pt x="24965" y="45781"/>
                    <a:pt x="18021" y="42279"/>
                    <a:pt x="11699" y="38889"/>
                  </a:cubicBezTo>
                  <a:cubicBezTo>
                    <a:pt x="6237" y="35962"/>
                    <a:pt x="1227" y="33109"/>
                    <a:pt x="148" y="32129"/>
                  </a:cubicBezTo>
                  <a:cubicBezTo>
                    <a:pt x="19" y="32012"/>
                    <a:pt x="0" y="31819"/>
                    <a:pt x="95" y="31678"/>
                  </a:cubicBezTo>
                  <a:lnTo>
                    <a:pt x="98" y="31676"/>
                  </a:lnTo>
                  <a:cubicBezTo>
                    <a:pt x="106" y="31664"/>
                    <a:pt x="116" y="31652"/>
                    <a:pt x="125" y="31641"/>
                  </a:cubicBezTo>
                  <a:lnTo>
                    <a:pt x="150" y="31616"/>
                  </a:lnTo>
                  <a:cubicBezTo>
                    <a:pt x="1667" y="30118"/>
                    <a:pt x="20980" y="27694"/>
                    <a:pt x="23184" y="27421"/>
                  </a:cubicBezTo>
                  <a:close/>
                  <a:moveTo>
                    <a:pt x="34511" y="691"/>
                  </a:moveTo>
                  <a:cubicBezTo>
                    <a:pt x="33976" y="1338"/>
                    <a:pt x="23786" y="27787"/>
                    <a:pt x="23758" y="27863"/>
                  </a:cubicBezTo>
                  <a:cubicBezTo>
                    <a:pt x="23713" y="27978"/>
                    <a:pt x="23607" y="28067"/>
                    <a:pt x="23474" y="28083"/>
                  </a:cubicBezTo>
                  <a:cubicBezTo>
                    <a:pt x="23415" y="28090"/>
                    <a:pt x="3589" y="30508"/>
                    <a:pt x="930" y="31875"/>
                  </a:cubicBezTo>
                  <a:cubicBezTo>
                    <a:pt x="2434" y="33002"/>
                    <a:pt x="7033" y="35603"/>
                    <a:pt x="12024" y="38278"/>
                  </a:cubicBezTo>
                  <a:cubicBezTo>
                    <a:pt x="18321" y="41654"/>
                    <a:pt x="25228" y="45138"/>
                    <a:pt x="27351" y="45941"/>
                  </a:cubicBezTo>
                  <a:cubicBezTo>
                    <a:pt x="29214" y="46646"/>
                    <a:pt x="43090" y="43842"/>
                    <a:pt x="52125" y="42016"/>
                  </a:cubicBezTo>
                  <a:cubicBezTo>
                    <a:pt x="55040" y="41427"/>
                    <a:pt x="57455" y="40939"/>
                    <a:pt x="58804" y="40703"/>
                  </a:cubicBezTo>
                  <a:cubicBezTo>
                    <a:pt x="59811" y="38149"/>
                    <a:pt x="71359" y="8829"/>
                    <a:pt x="71098" y="8732"/>
                  </a:cubicBezTo>
                  <a:cubicBezTo>
                    <a:pt x="70722" y="8593"/>
                    <a:pt x="56503" y="5401"/>
                    <a:pt x="45819" y="3107"/>
                  </a:cubicBezTo>
                  <a:cubicBezTo>
                    <a:pt x="39524" y="1757"/>
                    <a:pt x="34517" y="685"/>
                    <a:pt x="34511" y="6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3"/>
            <p:cNvSpPr/>
            <p:nvPr/>
          </p:nvSpPr>
          <p:spPr>
            <a:xfrm>
              <a:off x="5337800" y="4063000"/>
              <a:ext cx="1046675" cy="891600"/>
            </a:xfrm>
            <a:custGeom>
              <a:rect b="b" l="l" r="r" t="t"/>
              <a:pathLst>
                <a:path extrusionOk="0" h="35664" w="41867">
                  <a:moveTo>
                    <a:pt x="30" y="23899"/>
                  </a:moveTo>
                  <a:cubicBezTo>
                    <a:pt x="53" y="23831"/>
                    <a:pt x="8258" y="472"/>
                    <a:pt x="9561" y="41"/>
                  </a:cubicBezTo>
                  <a:cubicBezTo>
                    <a:pt x="9625" y="21"/>
                    <a:pt x="9706" y="10"/>
                    <a:pt x="9802" y="9"/>
                  </a:cubicBezTo>
                  <a:cubicBezTo>
                    <a:pt x="11065" y="1"/>
                    <a:pt x="18971" y="1710"/>
                    <a:pt x="26582" y="3509"/>
                  </a:cubicBezTo>
                  <a:cubicBezTo>
                    <a:pt x="34264" y="5323"/>
                    <a:pt x="41681" y="7287"/>
                    <a:pt x="41846" y="7763"/>
                  </a:cubicBezTo>
                  <a:lnTo>
                    <a:pt x="41847" y="7762"/>
                  </a:lnTo>
                  <a:cubicBezTo>
                    <a:pt x="41859" y="7800"/>
                    <a:pt x="41866" y="7838"/>
                    <a:pt x="41866" y="7876"/>
                  </a:cubicBezTo>
                  <a:cubicBezTo>
                    <a:pt x="41866" y="7925"/>
                    <a:pt x="41857" y="7972"/>
                    <a:pt x="41839" y="8013"/>
                  </a:cubicBezTo>
                  <a:cubicBezTo>
                    <a:pt x="41513" y="9286"/>
                    <a:pt x="38208" y="18388"/>
                    <a:pt x="35374" y="25747"/>
                  </a:cubicBezTo>
                  <a:cubicBezTo>
                    <a:pt x="33319" y="31088"/>
                    <a:pt x="31457" y="35551"/>
                    <a:pt x="31026" y="35611"/>
                  </a:cubicBezTo>
                  <a:cubicBezTo>
                    <a:pt x="30663" y="35664"/>
                    <a:pt x="24017" y="33499"/>
                    <a:pt x="17004" y="31040"/>
                  </a:cubicBezTo>
                  <a:cubicBezTo>
                    <a:pt x="12954" y="29621"/>
                    <a:pt x="8779" y="28107"/>
                    <a:pt x="5618" y="26876"/>
                  </a:cubicBezTo>
                  <a:cubicBezTo>
                    <a:pt x="2335" y="25597"/>
                    <a:pt x="76" y="24550"/>
                    <a:pt x="11" y="24090"/>
                  </a:cubicBezTo>
                  <a:cubicBezTo>
                    <a:pt x="1" y="24025"/>
                    <a:pt x="7" y="23961"/>
                    <a:pt x="30" y="23899"/>
                  </a:cubicBezTo>
                  <a:close/>
                  <a:moveTo>
                    <a:pt x="9778" y="699"/>
                  </a:moveTo>
                  <a:cubicBezTo>
                    <a:pt x="8835" y="1011"/>
                    <a:pt x="1291" y="22403"/>
                    <a:pt x="719" y="24025"/>
                  </a:cubicBezTo>
                  <a:cubicBezTo>
                    <a:pt x="948" y="24256"/>
                    <a:pt x="2974" y="25101"/>
                    <a:pt x="5869" y="26229"/>
                  </a:cubicBezTo>
                  <a:cubicBezTo>
                    <a:pt x="9052" y="27469"/>
                    <a:pt x="13214" y="28976"/>
                    <a:pt x="17232" y="30386"/>
                  </a:cubicBezTo>
                  <a:cubicBezTo>
                    <a:pt x="24160" y="32815"/>
                    <a:pt x="30651" y="34965"/>
                    <a:pt x="30929" y="34925"/>
                  </a:cubicBezTo>
                  <a:cubicBezTo>
                    <a:pt x="31062" y="34906"/>
                    <a:pt x="32751" y="30632"/>
                    <a:pt x="34727" y="25498"/>
                  </a:cubicBezTo>
                  <a:cubicBezTo>
                    <a:pt x="37588" y="18064"/>
                    <a:pt x="40935" y="8909"/>
                    <a:pt x="41160" y="7953"/>
                  </a:cubicBezTo>
                  <a:cubicBezTo>
                    <a:pt x="40655" y="7639"/>
                    <a:pt x="33676" y="5897"/>
                    <a:pt x="26421" y="4183"/>
                  </a:cubicBezTo>
                  <a:cubicBezTo>
                    <a:pt x="18852" y="2394"/>
                    <a:pt x="11014" y="695"/>
                    <a:pt x="9807" y="702"/>
                  </a:cubicBezTo>
                  <a:cubicBezTo>
                    <a:pt x="9781" y="702"/>
                    <a:pt x="9787" y="696"/>
                    <a:pt x="9778" y="69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3"/>
            <p:cNvSpPr/>
            <p:nvPr/>
          </p:nvSpPr>
          <p:spPr>
            <a:xfrm>
              <a:off x="5956275" y="4112150"/>
              <a:ext cx="21675" cy="21675"/>
            </a:xfrm>
            <a:custGeom>
              <a:rect b="b" l="l" r="r" t="t"/>
              <a:pathLst>
                <a:path extrusionOk="0" h="867" w="867">
                  <a:moveTo>
                    <a:pt x="322" y="806"/>
                  </a:moveTo>
                  <a:cubicBezTo>
                    <a:pt x="527" y="866"/>
                    <a:pt x="743" y="751"/>
                    <a:pt x="805" y="546"/>
                  </a:cubicBezTo>
                  <a:cubicBezTo>
                    <a:pt x="867" y="341"/>
                    <a:pt x="750" y="123"/>
                    <a:pt x="545" y="63"/>
                  </a:cubicBezTo>
                  <a:cubicBezTo>
                    <a:pt x="341" y="1"/>
                    <a:pt x="124" y="117"/>
                    <a:pt x="63" y="322"/>
                  </a:cubicBezTo>
                  <a:cubicBezTo>
                    <a:pt x="1" y="527"/>
                    <a:pt x="118" y="744"/>
                    <a:pt x="322" y="80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3"/>
            <p:cNvSpPr/>
            <p:nvPr/>
          </p:nvSpPr>
          <p:spPr>
            <a:xfrm>
              <a:off x="5950300" y="4106175"/>
              <a:ext cx="33625" cy="33625"/>
            </a:xfrm>
            <a:custGeom>
              <a:rect b="b" l="l" r="r" t="t"/>
              <a:pathLst>
                <a:path extrusionOk="0" h="1345" w="1345">
                  <a:moveTo>
                    <a:pt x="636" y="795"/>
                  </a:moveTo>
                  <a:cubicBezTo>
                    <a:pt x="671" y="805"/>
                    <a:pt x="706" y="801"/>
                    <a:pt x="734" y="785"/>
                  </a:cubicBezTo>
                  <a:cubicBezTo>
                    <a:pt x="761" y="771"/>
                    <a:pt x="785" y="743"/>
                    <a:pt x="795" y="710"/>
                  </a:cubicBezTo>
                  <a:cubicBezTo>
                    <a:pt x="804" y="677"/>
                    <a:pt x="801" y="641"/>
                    <a:pt x="785" y="612"/>
                  </a:cubicBezTo>
                  <a:cubicBezTo>
                    <a:pt x="769" y="584"/>
                    <a:pt x="742" y="561"/>
                    <a:pt x="709" y="550"/>
                  </a:cubicBezTo>
                  <a:cubicBezTo>
                    <a:pt x="676" y="541"/>
                    <a:pt x="641" y="545"/>
                    <a:pt x="613" y="560"/>
                  </a:cubicBezTo>
                  <a:cubicBezTo>
                    <a:pt x="584" y="575"/>
                    <a:pt x="561" y="603"/>
                    <a:pt x="551" y="636"/>
                  </a:cubicBezTo>
                  <a:cubicBezTo>
                    <a:pt x="540" y="671"/>
                    <a:pt x="545" y="705"/>
                    <a:pt x="559" y="733"/>
                  </a:cubicBezTo>
                  <a:lnTo>
                    <a:pt x="560" y="733"/>
                  </a:lnTo>
                  <a:cubicBezTo>
                    <a:pt x="577" y="762"/>
                    <a:pt x="603" y="785"/>
                    <a:pt x="636" y="795"/>
                  </a:cubicBezTo>
                  <a:close/>
                  <a:moveTo>
                    <a:pt x="979" y="1244"/>
                  </a:moveTo>
                  <a:cubicBezTo>
                    <a:pt x="833" y="1322"/>
                    <a:pt x="657" y="1345"/>
                    <a:pt x="486" y="1294"/>
                  </a:cubicBezTo>
                  <a:cubicBezTo>
                    <a:pt x="315" y="1244"/>
                    <a:pt x="180" y="1127"/>
                    <a:pt x="102" y="980"/>
                  </a:cubicBezTo>
                  <a:cubicBezTo>
                    <a:pt x="23" y="833"/>
                    <a:pt x="1" y="656"/>
                    <a:pt x="52" y="486"/>
                  </a:cubicBezTo>
                  <a:cubicBezTo>
                    <a:pt x="103" y="316"/>
                    <a:pt x="220" y="181"/>
                    <a:pt x="366" y="103"/>
                  </a:cubicBezTo>
                  <a:cubicBezTo>
                    <a:pt x="513" y="24"/>
                    <a:pt x="689" y="0"/>
                    <a:pt x="859" y="52"/>
                  </a:cubicBezTo>
                  <a:cubicBezTo>
                    <a:pt x="1031" y="103"/>
                    <a:pt x="1165" y="219"/>
                    <a:pt x="1244" y="366"/>
                  </a:cubicBezTo>
                  <a:lnTo>
                    <a:pt x="1244" y="367"/>
                  </a:lnTo>
                  <a:cubicBezTo>
                    <a:pt x="1322" y="514"/>
                    <a:pt x="1345" y="690"/>
                    <a:pt x="1294" y="860"/>
                  </a:cubicBezTo>
                  <a:cubicBezTo>
                    <a:pt x="1243" y="1030"/>
                    <a:pt x="1126" y="1165"/>
                    <a:pt x="979" y="124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3"/>
            <p:cNvSpPr/>
            <p:nvPr/>
          </p:nvSpPr>
          <p:spPr>
            <a:xfrm>
              <a:off x="4961050" y="4716600"/>
              <a:ext cx="1062175" cy="344575"/>
            </a:xfrm>
            <a:custGeom>
              <a:rect b="b" l="l" r="r" t="t"/>
              <a:pathLst>
                <a:path extrusionOk="0" h="13783" w="42487">
                  <a:moveTo>
                    <a:pt x="12639" y="1"/>
                  </a:moveTo>
                  <a:lnTo>
                    <a:pt x="42487" y="10920"/>
                  </a:lnTo>
                  <a:lnTo>
                    <a:pt x="26154" y="13783"/>
                  </a:lnTo>
                  <a:lnTo>
                    <a:pt x="1" y="2172"/>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3"/>
            <p:cNvSpPr/>
            <p:nvPr/>
          </p:nvSpPr>
          <p:spPr>
            <a:xfrm>
              <a:off x="4953675" y="4709975"/>
              <a:ext cx="1076875" cy="357800"/>
            </a:xfrm>
            <a:custGeom>
              <a:rect b="b" l="l" r="r" t="t"/>
              <a:pathLst>
                <a:path extrusionOk="0" h="14312" w="43075">
                  <a:moveTo>
                    <a:pt x="13036" y="26"/>
                  </a:moveTo>
                  <a:lnTo>
                    <a:pt x="42871" y="10942"/>
                  </a:lnTo>
                  <a:cubicBezTo>
                    <a:pt x="43006" y="10991"/>
                    <a:pt x="43075" y="11140"/>
                    <a:pt x="43025" y="11274"/>
                  </a:cubicBezTo>
                  <a:cubicBezTo>
                    <a:pt x="42990" y="11371"/>
                    <a:pt x="42904" y="11434"/>
                    <a:pt x="42810" y="11445"/>
                  </a:cubicBezTo>
                  <a:lnTo>
                    <a:pt x="26494" y="14302"/>
                  </a:lnTo>
                  <a:cubicBezTo>
                    <a:pt x="26441" y="14312"/>
                    <a:pt x="26390" y="14305"/>
                    <a:pt x="26343" y="14284"/>
                  </a:cubicBezTo>
                  <a:lnTo>
                    <a:pt x="192" y="2674"/>
                  </a:lnTo>
                  <a:cubicBezTo>
                    <a:pt x="60" y="2615"/>
                    <a:pt x="1" y="2462"/>
                    <a:pt x="59" y="2331"/>
                  </a:cubicBezTo>
                  <a:cubicBezTo>
                    <a:pt x="96" y="2248"/>
                    <a:pt x="171" y="2195"/>
                    <a:pt x="253" y="2181"/>
                  </a:cubicBezTo>
                  <a:lnTo>
                    <a:pt x="253" y="2181"/>
                  </a:lnTo>
                  <a:lnTo>
                    <a:pt x="12889" y="9"/>
                  </a:lnTo>
                  <a:cubicBezTo>
                    <a:pt x="12942" y="0"/>
                    <a:pt x="12993" y="7"/>
                    <a:pt x="13036" y="26"/>
                  </a:cubicBezTo>
                  <a:close/>
                  <a:moveTo>
                    <a:pt x="41784" y="11098"/>
                  </a:moveTo>
                  <a:lnTo>
                    <a:pt x="12911" y="534"/>
                  </a:lnTo>
                  <a:lnTo>
                    <a:pt x="1187" y="2547"/>
                  </a:lnTo>
                  <a:lnTo>
                    <a:pt x="26483" y="13778"/>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3"/>
            <p:cNvSpPr/>
            <p:nvPr/>
          </p:nvSpPr>
          <p:spPr>
            <a:xfrm>
              <a:off x="4928800" y="4861825"/>
              <a:ext cx="367000" cy="139200"/>
            </a:xfrm>
            <a:custGeom>
              <a:rect b="b" l="l" r="r" t="t"/>
              <a:pathLst>
                <a:path extrusionOk="0" h="5568" w="14680">
                  <a:moveTo>
                    <a:pt x="8194" y="5567"/>
                  </a:moveTo>
                  <a:lnTo>
                    <a:pt x="14680" y="3605"/>
                  </a:lnTo>
                  <a:lnTo>
                    <a:pt x="6484" y="0"/>
                  </a:lnTo>
                  <a:lnTo>
                    <a:pt x="0" y="131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3"/>
            <p:cNvSpPr/>
            <p:nvPr/>
          </p:nvSpPr>
          <p:spPr>
            <a:xfrm>
              <a:off x="4921725" y="4855125"/>
              <a:ext cx="381350" cy="152575"/>
            </a:xfrm>
            <a:custGeom>
              <a:rect b="b" l="l" r="r" t="t"/>
              <a:pathLst>
                <a:path extrusionOk="0" h="6103" w="15254">
                  <a:moveTo>
                    <a:pt x="8504" y="5556"/>
                  </a:moveTo>
                  <a:lnTo>
                    <a:pt x="14214" y="3827"/>
                  </a:lnTo>
                  <a:lnTo>
                    <a:pt x="6736" y="539"/>
                  </a:lnTo>
                  <a:lnTo>
                    <a:pt x="1056" y="1689"/>
                  </a:lnTo>
                  <a:close/>
                  <a:moveTo>
                    <a:pt x="15038" y="4122"/>
                  </a:moveTo>
                  <a:lnTo>
                    <a:pt x="8553" y="6084"/>
                  </a:lnTo>
                  <a:cubicBezTo>
                    <a:pt x="8490" y="6103"/>
                    <a:pt x="8421" y="6098"/>
                    <a:pt x="8358" y="6066"/>
                  </a:cubicBezTo>
                  <a:lnTo>
                    <a:pt x="164" y="1810"/>
                  </a:lnTo>
                  <a:cubicBezTo>
                    <a:pt x="96" y="1775"/>
                    <a:pt x="44" y="1710"/>
                    <a:pt x="28" y="1630"/>
                  </a:cubicBezTo>
                  <a:cubicBezTo>
                    <a:pt x="1" y="1490"/>
                    <a:pt x="91" y="1353"/>
                    <a:pt x="232" y="1324"/>
                  </a:cubicBezTo>
                  <a:lnTo>
                    <a:pt x="6694" y="18"/>
                  </a:lnTo>
                  <a:cubicBezTo>
                    <a:pt x="6751" y="0"/>
                    <a:pt x="6813" y="4"/>
                    <a:pt x="6872" y="29"/>
                  </a:cubicBezTo>
                  <a:lnTo>
                    <a:pt x="15067" y="3635"/>
                  </a:lnTo>
                  <a:cubicBezTo>
                    <a:pt x="15134" y="3664"/>
                    <a:pt x="15188" y="3721"/>
                    <a:pt x="15212" y="3798"/>
                  </a:cubicBezTo>
                  <a:cubicBezTo>
                    <a:pt x="15253" y="3935"/>
                    <a:pt x="15175" y="4080"/>
                    <a:pt x="15038" y="412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3"/>
            <p:cNvSpPr/>
            <p:nvPr/>
          </p:nvSpPr>
          <p:spPr>
            <a:xfrm>
              <a:off x="4982075" y="4876650"/>
              <a:ext cx="209950" cy="116150"/>
            </a:xfrm>
            <a:custGeom>
              <a:rect b="b" l="l" r="r" t="t"/>
              <a:pathLst>
                <a:path extrusionOk="0" h="4646" w="8398">
                  <a:moveTo>
                    <a:pt x="178" y="528"/>
                  </a:moveTo>
                  <a:cubicBezTo>
                    <a:pt x="51" y="462"/>
                    <a:pt x="1" y="305"/>
                    <a:pt x="66" y="178"/>
                  </a:cubicBezTo>
                  <a:cubicBezTo>
                    <a:pt x="132" y="50"/>
                    <a:pt x="289" y="0"/>
                    <a:pt x="416" y="66"/>
                  </a:cubicBezTo>
                  <a:lnTo>
                    <a:pt x="8220" y="4118"/>
                  </a:lnTo>
                  <a:cubicBezTo>
                    <a:pt x="8347" y="4183"/>
                    <a:pt x="8398" y="4341"/>
                    <a:pt x="8331" y="4468"/>
                  </a:cubicBezTo>
                  <a:cubicBezTo>
                    <a:pt x="8266" y="4595"/>
                    <a:pt x="8108" y="4645"/>
                    <a:pt x="7982" y="45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3"/>
            <p:cNvSpPr/>
            <p:nvPr/>
          </p:nvSpPr>
          <p:spPr>
            <a:xfrm>
              <a:off x="5015525" y="4921575"/>
              <a:ext cx="65200" cy="28900"/>
            </a:xfrm>
            <a:custGeom>
              <a:rect b="b" l="l" r="r" t="t"/>
              <a:pathLst>
                <a:path extrusionOk="0" h="1156" w="2608">
                  <a:moveTo>
                    <a:pt x="2249" y="38"/>
                  </a:moveTo>
                  <a:cubicBezTo>
                    <a:pt x="2387" y="0"/>
                    <a:pt x="2530" y="80"/>
                    <a:pt x="2569" y="218"/>
                  </a:cubicBezTo>
                  <a:cubicBezTo>
                    <a:pt x="2608" y="356"/>
                    <a:pt x="2528" y="499"/>
                    <a:pt x="2390" y="538"/>
                  </a:cubicBezTo>
                  <a:lnTo>
                    <a:pt x="361" y="1117"/>
                  </a:lnTo>
                  <a:cubicBezTo>
                    <a:pt x="222" y="1155"/>
                    <a:pt x="78" y="1075"/>
                    <a:pt x="40" y="937"/>
                  </a:cubicBezTo>
                  <a:cubicBezTo>
                    <a:pt x="1" y="799"/>
                    <a:pt x="81" y="656"/>
                    <a:pt x="219" y="6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3"/>
            <p:cNvSpPr/>
            <p:nvPr/>
          </p:nvSpPr>
          <p:spPr>
            <a:xfrm>
              <a:off x="5254200" y="4676275"/>
              <a:ext cx="910125" cy="351375"/>
            </a:xfrm>
            <a:custGeom>
              <a:rect b="b" l="l" r="r" t="t"/>
              <a:pathLst>
                <a:path extrusionOk="0" h="14055" w="36405">
                  <a:moveTo>
                    <a:pt x="272" y="717"/>
                  </a:moveTo>
                  <a:cubicBezTo>
                    <a:pt x="92" y="651"/>
                    <a:pt x="0" y="450"/>
                    <a:pt x="67" y="272"/>
                  </a:cubicBezTo>
                  <a:cubicBezTo>
                    <a:pt x="132" y="92"/>
                    <a:pt x="332" y="0"/>
                    <a:pt x="512" y="67"/>
                  </a:cubicBezTo>
                  <a:lnTo>
                    <a:pt x="36133" y="13339"/>
                  </a:lnTo>
                  <a:cubicBezTo>
                    <a:pt x="36313" y="13406"/>
                    <a:pt x="36405" y="13605"/>
                    <a:pt x="36338" y="13784"/>
                  </a:cubicBezTo>
                  <a:cubicBezTo>
                    <a:pt x="36273" y="13963"/>
                    <a:pt x="36073" y="14055"/>
                    <a:pt x="35894" y="1398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3"/>
            <p:cNvSpPr/>
            <p:nvPr/>
          </p:nvSpPr>
          <p:spPr>
            <a:xfrm>
              <a:off x="5354625" y="5150575"/>
              <a:ext cx="11500" cy="55700"/>
            </a:xfrm>
            <a:custGeom>
              <a:rect b="b" l="l" r="r" t="t"/>
              <a:pathLst>
                <a:path extrusionOk="0" h="2228" w="460">
                  <a:moveTo>
                    <a:pt x="295" y="74"/>
                  </a:moveTo>
                  <a:cubicBezTo>
                    <a:pt x="144" y="401"/>
                    <a:pt x="89" y="776"/>
                    <a:pt x="56" y="1132"/>
                  </a:cubicBezTo>
                  <a:cubicBezTo>
                    <a:pt x="26" y="1438"/>
                    <a:pt x="1" y="1935"/>
                    <a:pt x="241" y="2168"/>
                  </a:cubicBezTo>
                  <a:cubicBezTo>
                    <a:pt x="303" y="2227"/>
                    <a:pt x="439" y="2200"/>
                    <a:pt x="431" y="2096"/>
                  </a:cubicBezTo>
                  <a:cubicBezTo>
                    <a:pt x="400" y="1769"/>
                    <a:pt x="295" y="1478"/>
                    <a:pt x="306" y="1138"/>
                  </a:cubicBezTo>
                  <a:cubicBezTo>
                    <a:pt x="317" y="791"/>
                    <a:pt x="404" y="461"/>
                    <a:pt x="448" y="121"/>
                  </a:cubicBezTo>
                  <a:cubicBezTo>
                    <a:pt x="459" y="41"/>
                    <a:pt x="329" y="1"/>
                    <a:pt x="295" y="7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3"/>
            <p:cNvSpPr/>
            <p:nvPr/>
          </p:nvSpPr>
          <p:spPr>
            <a:xfrm>
              <a:off x="4729875" y="4790750"/>
              <a:ext cx="103200" cy="59150"/>
            </a:xfrm>
            <a:custGeom>
              <a:rect b="b" l="l" r="r" t="t"/>
              <a:pathLst>
                <a:path extrusionOk="0" h="2366" w="4128">
                  <a:moveTo>
                    <a:pt x="47" y="90"/>
                  </a:moveTo>
                  <a:cubicBezTo>
                    <a:pt x="766" y="493"/>
                    <a:pt x="1409" y="1035"/>
                    <a:pt x="2088" y="1501"/>
                  </a:cubicBezTo>
                  <a:cubicBezTo>
                    <a:pt x="2632" y="1875"/>
                    <a:pt x="3320" y="2330"/>
                    <a:pt x="3998" y="2362"/>
                  </a:cubicBezTo>
                  <a:cubicBezTo>
                    <a:pt x="4094" y="2366"/>
                    <a:pt x="4128" y="2236"/>
                    <a:pt x="4050" y="2185"/>
                  </a:cubicBezTo>
                  <a:cubicBezTo>
                    <a:pt x="3430" y="1778"/>
                    <a:pt x="2701" y="1517"/>
                    <a:pt x="2061" y="1123"/>
                  </a:cubicBezTo>
                  <a:cubicBezTo>
                    <a:pt x="1412" y="725"/>
                    <a:pt x="777" y="352"/>
                    <a:pt x="90" y="22"/>
                  </a:cubicBezTo>
                  <a:cubicBezTo>
                    <a:pt x="45" y="1"/>
                    <a:pt x="1" y="65"/>
                    <a:pt x="47" y="9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3"/>
            <p:cNvSpPr/>
            <p:nvPr/>
          </p:nvSpPr>
          <p:spPr>
            <a:xfrm>
              <a:off x="4757525" y="4782525"/>
              <a:ext cx="46175" cy="25800"/>
            </a:xfrm>
            <a:custGeom>
              <a:rect b="b" l="l" r="r" t="t"/>
              <a:pathLst>
                <a:path extrusionOk="0" h="1032" w="1847">
                  <a:moveTo>
                    <a:pt x="91" y="198"/>
                  </a:moveTo>
                  <a:cubicBezTo>
                    <a:pt x="633" y="457"/>
                    <a:pt x="1147" y="837"/>
                    <a:pt x="1723" y="1012"/>
                  </a:cubicBezTo>
                  <a:cubicBezTo>
                    <a:pt x="1785" y="1031"/>
                    <a:pt x="1846" y="947"/>
                    <a:pt x="1794" y="900"/>
                  </a:cubicBezTo>
                  <a:cubicBezTo>
                    <a:pt x="1339" y="500"/>
                    <a:pt x="722" y="256"/>
                    <a:pt x="165" y="36"/>
                  </a:cubicBezTo>
                  <a:cubicBezTo>
                    <a:pt x="71" y="0"/>
                    <a:pt x="1" y="154"/>
                    <a:pt x="91" y="19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3"/>
            <p:cNvSpPr/>
            <p:nvPr/>
          </p:nvSpPr>
          <p:spPr>
            <a:xfrm>
              <a:off x="6049500" y="4958150"/>
              <a:ext cx="92750" cy="34550"/>
            </a:xfrm>
            <a:custGeom>
              <a:rect b="b" l="l" r="r" t="t"/>
              <a:pathLst>
                <a:path extrusionOk="0" h="1382" w="3710">
                  <a:moveTo>
                    <a:pt x="3630" y="1232"/>
                  </a:moveTo>
                  <a:cubicBezTo>
                    <a:pt x="2510" y="815"/>
                    <a:pt x="1328" y="126"/>
                    <a:pt x="128" y="11"/>
                  </a:cubicBezTo>
                  <a:cubicBezTo>
                    <a:pt x="5" y="1"/>
                    <a:pt x="0" y="167"/>
                    <a:pt x="95" y="208"/>
                  </a:cubicBezTo>
                  <a:cubicBezTo>
                    <a:pt x="1198" y="680"/>
                    <a:pt x="2428" y="1066"/>
                    <a:pt x="3590" y="1359"/>
                  </a:cubicBezTo>
                  <a:cubicBezTo>
                    <a:pt x="3675" y="1382"/>
                    <a:pt x="3709" y="1262"/>
                    <a:pt x="3630" y="12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3"/>
            <p:cNvSpPr/>
            <p:nvPr/>
          </p:nvSpPr>
          <p:spPr>
            <a:xfrm>
              <a:off x="6095225" y="4957000"/>
              <a:ext cx="47200" cy="22600"/>
            </a:xfrm>
            <a:custGeom>
              <a:rect b="b" l="l" r="r" t="t"/>
              <a:pathLst>
                <a:path extrusionOk="0" h="904" w="1888">
                  <a:moveTo>
                    <a:pt x="1771" y="691"/>
                  </a:moveTo>
                  <a:cubicBezTo>
                    <a:pt x="1200" y="503"/>
                    <a:pt x="680" y="280"/>
                    <a:pt x="137" y="25"/>
                  </a:cubicBezTo>
                  <a:cubicBezTo>
                    <a:pt x="83" y="0"/>
                    <a:pt x="0" y="51"/>
                    <a:pt x="42" y="114"/>
                  </a:cubicBezTo>
                  <a:cubicBezTo>
                    <a:pt x="387" y="648"/>
                    <a:pt x="1149" y="726"/>
                    <a:pt x="1716" y="873"/>
                  </a:cubicBezTo>
                  <a:cubicBezTo>
                    <a:pt x="1835" y="904"/>
                    <a:pt x="1887" y="729"/>
                    <a:pt x="1771" y="69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3"/>
            <p:cNvSpPr/>
            <p:nvPr/>
          </p:nvSpPr>
          <p:spPr>
            <a:xfrm>
              <a:off x="5283625" y="4675675"/>
              <a:ext cx="65200" cy="25275"/>
            </a:xfrm>
            <a:custGeom>
              <a:rect b="b" l="l" r="r" t="t"/>
              <a:pathLst>
                <a:path extrusionOk="0" h="1011" w="2608">
                  <a:moveTo>
                    <a:pt x="64" y="120"/>
                  </a:moveTo>
                  <a:cubicBezTo>
                    <a:pt x="820" y="428"/>
                    <a:pt x="1663" y="985"/>
                    <a:pt x="2493" y="1008"/>
                  </a:cubicBezTo>
                  <a:cubicBezTo>
                    <a:pt x="2565" y="1010"/>
                    <a:pt x="2607" y="900"/>
                    <a:pt x="2536" y="866"/>
                  </a:cubicBezTo>
                  <a:cubicBezTo>
                    <a:pt x="2174" y="694"/>
                    <a:pt x="1777" y="597"/>
                    <a:pt x="1404" y="453"/>
                  </a:cubicBezTo>
                  <a:cubicBezTo>
                    <a:pt x="969" y="285"/>
                    <a:pt x="549" y="123"/>
                    <a:pt x="95" y="17"/>
                  </a:cubicBezTo>
                  <a:cubicBezTo>
                    <a:pt x="27" y="1"/>
                    <a:pt x="1" y="93"/>
                    <a:pt x="64" y="1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3"/>
            <p:cNvSpPr/>
            <p:nvPr/>
          </p:nvSpPr>
          <p:spPr>
            <a:xfrm>
              <a:off x="5290475" y="4663700"/>
              <a:ext cx="28925" cy="13700"/>
            </a:xfrm>
            <a:custGeom>
              <a:rect b="b" l="l" r="r" t="t"/>
              <a:pathLst>
                <a:path extrusionOk="0" h="548" w="1157">
                  <a:moveTo>
                    <a:pt x="98" y="175"/>
                  </a:moveTo>
                  <a:cubicBezTo>
                    <a:pt x="266" y="256"/>
                    <a:pt x="435" y="333"/>
                    <a:pt x="608" y="405"/>
                  </a:cubicBezTo>
                  <a:cubicBezTo>
                    <a:pt x="764" y="470"/>
                    <a:pt x="915" y="547"/>
                    <a:pt x="1087" y="516"/>
                  </a:cubicBezTo>
                  <a:cubicBezTo>
                    <a:pt x="1139" y="507"/>
                    <a:pt x="1157" y="435"/>
                    <a:pt x="1121" y="399"/>
                  </a:cubicBezTo>
                  <a:cubicBezTo>
                    <a:pt x="1019" y="294"/>
                    <a:pt x="882" y="254"/>
                    <a:pt x="748" y="201"/>
                  </a:cubicBezTo>
                  <a:cubicBezTo>
                    <a:pt x="557" y="125"/>
                    <a:pt x="373" y="50"/>
                    <a:pt x="170" y="16"/>
                  </a:cubicBezTo>
                  <a:cubicBezTo>
                    <a:pt x="82" y="1"/>
                    <a:pt x="1" y="128"/>
                    <a:pt x="98" y="1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3"/>
            <p:cNvSpPr/>
            <p:nvPr/>
          </p:nvSpPr>
          <p:spPr>
            <a:xfrm>
              <a:off x="5245550" y="4716725"/>
              <a:ext cx="732500" cy="289100"/>
            </a:xfrm>
            <a:custGeom>
              <a:rect b="b" l="l" r="r" t="t"/>
              <a:pathLst>
                <a:path extrusionOk="0" h="11564" w="29300">
                  <a:moveTo>
                    <a:pt x="1" y="486"/>
                  </a:moveTo>
                  <a:lnTo>
                    <a:pt x="187" y="1"/>
                  </a:lnTo>
                  <a:lnTo>
                    <a:pt x="29299" y="11077"/>
                  </a:lnTo>
                  <a:lnTo>
                    <a:pt x="29115" y="11564"/>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3"/>
            <p:cNvSpPr/>
            <p:nvPr/>
          </p:nvSpPr>
          <p:spPr>
            <a:xfrm>
              <a:off x="6138200" y="5015300"/>
              <a:ext cx="19700" cy="47750"/>
            </a:xfrm>
            <a:custGeom>
              <a:rect b="b" l="l" r="r" t="t"/>
              <a:pathLst>
                <a:path extrusionOk="0" h="1910" w="788">
                  <a:moveTo>
                    <a:pt x="604" y="88"/>
                  </a:moveTo>
                  <a:cubicBezTo>
                    <a:pt x="492" y="335"/>
                    <a:pt x="463" y="619"/>
                    <a:pt x="398" y="882"/>
                  </a:cubicBezTo>
                  <a:cubicBezTo>
                    <a:pt x="321" y="1203"/>
                    <a:pt x="133" y="1462"/>
                    <a:pt x="32" y="1767"/>
                  </a:cubicBezTo>
                  <a:cubicBezTo>
                    <a:pt x="1" y="1858"/>
                    <a:pt x="113" y="1910"/>
                    <a:pt x="179" y="1858"/>
                  </a:cubicBezTo>
                  <a:cubicBezTo>
                    <a:pt x="625" y="1518"/>
                    <a:pt x="750" y="640"/>
                    <a:pt x="781" y="115"/>
                  </a:cubicBezTo>
                  <a:cubicBezTo>
                    <a:pt x="788" y="4"/>
                    <a:pt x="642" y="1"/>
                    <a:pt x="604" y="8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3"/>
            <p:cNvSpPr/>
            <p:nvPr/>
          </p:nvSpPr>
          <p:spPr>
            <a:xfrm>
              <a:off x="6154750" y="5019575"/>
              <a:ext cx="14400" cy="21950"/>
            </a:xfrm>
            <a:custGeom>
              <a:rect b="b" l="l" r="r" t="t"/>
              <a:pathLst>
                <a:path extrusionOk="0" h="878" w="576">
                  <a:moveTo>
                    <a:pt x="35" y="98"/>
                  </a:moveTo>
                  <a:cubicBezTo>
                    <a:pt x="117" y="223"/>
                    <a:pt x="153" y="364"/>
                    <a:pt x="214" y="500"/>
                  </a:cubicBezTo>
                  <a:cubicBezTo>
                    <a:pt x="267" y="623"/>
                    <a:pt x="266" y="824"/>
                    <a:pt x="414" y="868"/>
                  </a:cubicBezTo>
                  <a:cubicBezTo>
                    <a:pt x="445" y="878"/>
                    <a:pt x="484" y="870"/>
                    <a:pt x="508" y="847"/>
                  </a:cubicBezTo>
                  <a:cubicBezTo>
                    <a:pt x="513" y="841"/>
                    <a:pt x="517" y="836"/>
                    <a:pt x="521" y="831"/>
                  </a:cubicBezTo>
                  <a:cubicBezTo>
                    <a:pt x="553" y="799"/>
                    <a:pt x="576" y="749"/>
                    <a:pt x="560" y="703"/>
                  </a:cubicBezTo>
                  <a:cubicBezTo>
                    <a:pt x="520" y="578"/>
                    <a:pt x="471" y="458"/>
                    <a:pt x="409" y="344"/>
                  </a:cubicBezTo>
                  <a:cubicBezTo>
                    <a:pt x="344" y="222"/>
                    <a:pt x="222" y="125"/>
                    <a:pt x="120" y="37"/>
                  </a:cubicBezTo>
                  <a:cubicBezTo>
                    <a:pt x="77" y="0"/>
                    <a:pt x="1" y="43"/>
                    <a:pt x="35" y="9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3"/>
            <p:cNvSpPr/>
            <p:nvPr/>
          </p:nvSpPr>
          <p:spPr>
            <a:xfrm>
              <a:off x="6044600" y="4996225"/>
              <a:ext cx="46450" cy="34475"/>
            </a:xfrm>
            <a:custGeom>
              <a:rect b="b" l="l" r="r" t="t"/>
              <a:pathLst>
                <a:path extrusionOk="0" h="1379" w="1858">
                  <a:moveTo>
                    <a:pt x="1380" y="156"/>
                  </a:moveTo>
                  <a:cubicBezTo>
                    <a:pt x="1039" y="1"/>
                    <a:pt x="562" y="48"/>
                    <a:pt x="310" y="347"/>
                  </a:cubicBezTo>
                  <a:cubicBezTo>
                    <a:pt x="1" y="714"/>
                    <a:pt x="377" y="1077"/>
                    <a:pt x="715" y="1226"/>
                  </a:cubicBezTo>
                  <a:cubicBezTo>
                    <a:pt x="1063" y="1378"/>
                    <a:pt x="1536" y="1270"/>
                    <a:pt x="1761" y="960"/>
                  </a:cubicBezTo>
                  <a:cubicBezTo>
                    <a:pt x="1857" y="827"/>
                    <a:pt x="1856" y="663"/>
                    <a:pt x="1797" y="515"/>
                  </a:cubicBezTo>
                  <a:cubicBezTo>
                    <a:pt x="1730" y="353"/>
                    <a:pt x="1492" y="127"/>
                    <a:pt x="1313" y="204"/>
                  </a:cubicBezTo>
                  <a:cubicBezTo>
                    <a:pt x="1283" y="218"/>
                    <a:pt x="1270" y="255"/>
                    <a:pt x="1277" y="286"/>
                  </a:cubicBezTo>
                  <a:cubicBezTo>
                    <a:pt x="1326" y="502"/>
                    <a:pt x="1752" y="545"/>
                    <a:pt x="1557" y="833"/>
                  </a:cubicBezTo>
                  <a:cubicBezTo>
                    <a:pt x="1415" y="1042"/>
                    <a:pt x="1087" y="1077"/>
                    <a:pt x="865" y="1019"/>
                  </a:cubicBezTo>
                  <a:cubicBezTo>
                    <a:pt x="643" y="960"/>
                    <a:pt x="293" y="716"/>
                    <a:pt x="513" y="472"/>
                  </a:cubicBezTo>
                  <a:cubicBezTo>
                    <a:pt x="709" y="254"/>
                    <a:pt x="1051" y="214"/>
                    <a:pt x="1318" y="293"/>
                  </a:cubicBezTo>
                  <a:cubicBezTo>
                    <a:pt x="1398" y="317"/>
                    <a:pt x="1460" y="192"/>
                    <a:pt x="1380" y="15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3"/>
            <p:cNvSpPr/>
            <p:nvPr/>
          </p:nvSpPr>
          <p:spPr>
            <a:xfrm>
              <a:off x="6054175" y="5040750"/>
              <a:ext cx="76525" cy="19625"/>
            </a:xfrm>
            <a:custGeom>
              <a:rect b="b" l="l" r="r" t="t"/>
              <a:pathLst>
                <a:path extrusionOk="0" h="785" w="3061">
                  <a:moveTo>
                    <a:pt x="3014" y="3"/>
                  </a:moveTo>
                  <a:cubicBezTo>
                    <a:pt x="2072" y="60"/>
                    <a:pt x="878" y="158"/>
                    <a:pt x="61" y="663"/>
                  </a:cubicBezTo>
                  <a:cubicBezTo>
                    <a:pt x="0" y="701"/>
                    <a:pt x="37" y="784"/>
                    <a:pt x="104" y="775"/>
                  </a:cubicBezTo>
                  <a:cubicBezTo>
                    <a:pt x="598" y="713"/>
                    <a:pt x="1078" y="536"/>
                    <a:pt x="1564" y="425"/>
                  </a:cubicBezTo>
                  <a:cubicBezTo>
                    <a:pt x="2051" y="314"/>
                    <a:pt x="2542" y="216"/>
                    <a:pt x="3022" y="76"/>
                  </a:cubicBezTo>
                  <a:cubicBezTo>
                    <a:pt x="3060" y="65"/>
                    <a:pt x="3058" y="1"/>
                    <a:pt x="3014" y="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3"/>
            <p:cNvSpPr/>
            <p:nvPr/>
          </p:nvSpPr>
          <p:spPr>
            <a:xfrm>
              <a:off x="6004350" y="5062250"/>
              <a:ext cx="29675" cy="9250"/>
            </a:xfrm>
            <a:custGeom>
              <a:rect b="b" l="l" r="r" t="t"/>
              <a:pathLst>
                <a:path extrusionOk="0" h="370" w="1187">
                  <a:moveTo>
                    <a:pt x="1121" y="42"/>
                  </a:moveTo>
                  <a:cubicBezTo>
                    <a:pt x="933" y="26"/>
                    <a:pt x="765" y="1"/>
                    <a:pt x="576" y="22"/>
                  </a:cubicBezTo>
                  <a:cubicBezTo>
                    <a:pt x="393" y="42"/>
                    <a:pt x="184" y="60"/>
                    <a:pt x="44" y="189"/>
                  </a:cubicBezTo>
                  <a:cubicBezTo>
                    <a:pt x="1" y="230"/>
                    <a:pt x="24" y="290"/>
                    <a:pt x="71" y="309"/>
                  </a:cubicBezTo>
                  <a:cubicBezTo>
                    <a:pt x="218" y="370"/>
                    <a:pt x="358" y="324"/>
                    <a:pt x="507" y="292"/>
                  </a:cubicBezTo>
                  <a:cubicBezTo>
                    <a:pt x="707" y="249"/>
                    <a:pt x="914" y="158"/>
                    <a:pt x="1119" y="145"/>
                  </a:cubicBezTo>
                  <a:cubicBezTo>
                    <a:pt x="1185" y="141"/>
                    <a:pt x="1187" y="48"/>
                    <a:pt x="1121" y="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3"/>
            <p:cNvSpPr/>
            <p:nvPr/>
          </p:nvSpPr>
          <p:spPr>
            <a:xfrm>
              <a:off x="5264600" y="5077900"/>
              <a:ext cx="103800" cy="49400"/>
            </a:xfrm>
            <a:custGeom>
              <a:rect b="b" l="l" r="r" t="t"/>
              <a:pathLst>
                <a:path extrusionOk="0" h="1976" w="4152">
                  <a:moveTo>
                    <a:pt x="32" y="65"/>
                  </a:moveTo>
                  <a:cubicBezTo>
                    <a:pt x="1302" y="631"/>
                    <a:pt x="2584" y="1864"/>
                    <a:pt x="4014" y="1969"/>
                  </a:cubicBezTo>
                  <a:cubicBezTo>
                    <a:pt x="4102" y="1975"/>
                    <a:pt x="4152" y="1833"/>
                    <a:pt x="4066" y="1794"/>
                  </a:cubicBezTo>
                  <a:cubicBezTo>
                    <a:pt x="3408" y="1485"/>
                    <a:pt x="2712" y="1279"/>
                    <a:pt x="2056" y="952"/>
                  </a:cubicBezTo>
                  <a:cubicBezTo>
                    <a:pt x="1389" y="621"/>
                    <a:pt x="740" y="289"/>
                    <a:pt x="47" y="14"/>
                  </a:cubicBezTo>
                  <a:cubicBezTo>
                    <a:pt x="15" y="1"/>
                    <a:pt x="1" y="52"/>
                    <a:pt x="32" y="6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3"/>
            <p:cNvSpPr/>
            <p:nvPr/>
          </p:nvSpPr>
          <p:spPr>
            <a:xfrm>
              <a:off x="5340700" y="5093775"/>
              <a:ext cx="41325" cy="22700"/>
            </a:xfrm>
            <a:custGeom>
              <a:rect b="b" l="l" r="r" t="t"/>
              <a:pathLst>
                <a:path extrusionOk="0" h="908" w="1653">
                  <a:moveTo>
                    <a:pt x="27" y="68"/>
                  </a:moveTo>
                  <a:cubicBezTo>
                    <a:pt x="410" y="429"/>
                    <a:pt x="947" y="908"/>
                    <a:pt x="1510" y="902"/>
                  </a:cubicBezTo>
                  <a:cubicBezTo>
                    <a:pt x="1598" y="902"/>
                    <a:pt x="1652" y="771"/>
                    <a:pt x="1563" y="726"/>
                  </a:cubicBezTo>
                  <a:cubicBezTo>
                    <a:pt x="1341" y="614"/>
                    <a:pt x="1091" y="564"/>
                    <a:pt x="863" y="464"/>
                  </a:cubicBezTo>
                  <a:cubicBezTo>
                    <a:pt x="580" y="341"/>
                    <a:pt x="310" y="209"/>
                    <a:pt x="65" y="22"/>
                  </a:cubicBezTo>
                  <a:cubicBezTo>
                    <a:pt x="37" y="1"/>
                    <a:pt x="0" y="45"/>
                    <a:pt x="27" y="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3"/>
            <p:cNvSpPr/>
            <p:nvPr/>
          </p:nvSpPr>
          <p:spPr>
            <a:xfrm>
              <a:off x="6267275" y="4251325"/>
              <a:ext cx="87225" cy="28925"/>
            </a:xfrm>
            <a:custGeom>
              <a:rect b="b" l="l" r="r" t="t"/>
              <a:pathLst>
                <a:path extrusionOk="0" h="1157" w="3489">
                  <a:moveTo>
                    <a:pt x="49" y="92"/>
                  </a:moveTo>
                  <a:cubicBezTo>
                    <a:pt x="1181" y="289"/>
                    <a:pt x="2200" y="1004"/>
                    <a:pt x="3331" y="1144"/>
                  </a:cubicBezTo>
                  <a:cubicBezTo>
                    <a:pt x="3440" y="1157"/>
                    <a:pt x="3488" y="988"/>
                    <a:pt x="3393" y="938"/>
                  </a:cubicBezTo>
                  <a:cubicBezTo>
                    <a:pt x="2400" y="417"/>
                    <a:pt x="1176" y="105"/>
                    <a:pt x="63" y="5"/>
                  </a:cubicBezTo>
                  <a:cubicBezTo>
                    <a:pt x="14" y="0"/>
                    <a:pt x="1" y="84"/>
                    <a:pt x="49" y="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3"/>
            <p:cNvSpPr/>
            <p:nvPr/>
          </p:nvSpPr>
          <p:spPr>
            <a:xfrm>
              <a:off x="6299150" y="4279275"/>
              <a:ext cx="40600" cy="15125"/>
            </a:xfrm>
            <a:custGeom>
              <a:rect b="b" l="l" r="r" t="t"/>
              <a:pathLst>
                <a:path extrusionOk="0" h="605" w="1624">
                  <a:moveTo>
                    <a:pt x="72" y="133"/>
                  </a:moveTo>
                  <a:cubicBezTo>
                    <a:pt x="313" y="214"/>
                    <a:pt x="545" y="308"/>
                    <a:pt x="783" y="390"/>
                  </a:cubicBezTo>
                  <a:cubicBezTo>
                    <a:pt x="1014" y="470"/>
                    <a:pt x="1289" y="604"/>
                    <a:pt x="1535" y="579"/>
                  </a:cubicBezTo>
                  <a:cubicBezTo>
                    <a:pt x="1602" y="572"/>
                    <a:pt x="1624" y="498"/>
                    <a:pt x="1572" y="455"/>
                  </a:cubicBezTo>
                  <a:cubicBezTo>
                    <a:pt x="1400" y="315"/>
                    <a:pt x="1155" y="286"/>
                    <a:pt x="943" y="227"/>
                  </a:cubicBezTo>
                  <a:cubicBezTo>
                    <a:pt x="667" y="148"/>
                    <a:pt x="384" y="96"/>
                    <a:pt x="106" y="21"/>
                  </a:cubicBezTo>
                  <a:cubicBezTo>
                    <a:pt x="33" y="1"/>
                    <a:pt x="1" y="109"/>
                    <a:pt x="72" y="13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3"/>
            <p:cNvSpPr/>
            <p:nvPr/>
          </p:nvSpPr>
          <p:spPr>
            <a:xfrm>
              <a:off x="5510475" y="4065025"/>
              <a:ext cx="44800" cy="99675"/>
            </a:xfrm>
            <a:custGeom>
              <a:rect b="b" l="l" r="r" t="t"/>
              <a:pathLst>
                <a:path extrusionOk="0" h="3987" w="1792">
                  <a:moveTo>
                    <a:pt x="1620" y="89"/>
                  </a:moveTo>
                  <a:cubicBezTo>
                    <a:pt x="943" y="1280"/>
                    <a:pt x="286" y="2528"/>
                    <a:pt x="15" y="3880"/>
                  </a:cubicBezTo>
                  <a:cubicBezTo>
                    <a:pt x="0" y="3958"/>
                    <a:pt x="99" y="3986"/>
                    <a:pt x="129" y="3915"/>
                  </a:cubicBezTo>
                  <a:cubicBezTo>
                    <a:pt x="664" y="2662"/>
                    <a:pt x="1170" y="1405"/>
                    <a:pt x="1750" y="171"/>
                  </a:cubicBezTo>
                  <a:cubicBezTo>
                    <a:pt x="1791" y="84"/>
                    <a:pt x="1670" y="1"/>
                    <a:pt x="1620" y="8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 name="Google Shape;561;p33"/>
          <p:cNvGrpSpPr/>
          <p:nvPr/>
        </p:nvGrpSpPr>
        <p:grpSpPr>
          <a:xfrm>
            <a:off x="1171325" y="6144975"/>
            <a:ext cx="1486475" cy="494275"/>
            <a:chOff x="1362350" y="5562775"/>
            <a:chExt cx="1486475" cy="494275"/>
          </a:xfrm>
        </p:grpSpPr>
        <p:sp>
          <p:nvSpPr>
            <p:cNvPr id="562" name="Google Shape;562;p33"/>
            <p:cNvSpPr/>
            <p:nvPr/>
          </p:nvSpPr>
          <p:spPr>
            <a:xfrm>
              <a:off x="1436125" y="5742425"/>
              <a:ext cx="1252400" cy="304700"/>
            </a:xfrm>
            <a:custGeom>
              <a:rect b="b" l="l" r="r" t="t"/>
              <a:pathLst>
                <a:path extrusionOk="0" h="12188" w="50096">
                  <a:moveTo>
                    <a:pt x="240" y="2126"/>
                  </a:moveTo>
                  <a:cubicBezTo>
                    <a:pt x="1533" y="5249"/>
                    <a:pt x="1128" y="8115"/>
                    <a:pt x="0" y="10870"/>
                  </a:cubicBezTo>
                  <a:cubicBezTo>
                    <a:pt x="0" y="10870"/>
                    <a:pt x="44887" y="12187"/>
                    <a:pt x="46396" y="11280"/>
                  </a:cubicBezTo>
                  <a:cubicBezTo>
                    <a:pt x="47904" y="10374"/>
                    <a:pt x="50095" y="1632"/>
                    <a:pt x="47720" y="817"/>
                  </a:cubicBezTo>
                  <a:cubicBezTo>
                    <a:pt x="45344" y="1"/>
                    <a:pt x="2884" y="1118"/>
                    <a:pt x="240" y="212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3"/>
            <p:cNvSpPr/>
            <p:nvPr/>
          </p:nvSpPr>
          <p:spPr>
            <a:xfrm>
              <a:off x="1424600" y="5742500"/>
              <a:ext cx="1242900" cy="314550"/>
            </a:xfrm>
            <a:custGeom>
              <a:rect b="b" l="l" r="r" t="t"/>
              <a:pathLst>
                <a:path extrusionOk="0" h="12582" w="49716">
                  <a:moveTo>
                    <a:pt x="1245" y="2402"/>
                  </a:moveTo>
                  <a:cubicBezTo>
                    <a:pt x="1786" y="3867"/>
                    <a:pt x="1969" y="5280"/>
                    <a:pt x="1893" y="6655"/>
                  </a:cubicBezTo>
                  <a:cubicBezTo>
                    <a:pt x="1820" y="7966"/>
                    <a:pt x="1512" y="9236"/>
                    <a:pt x="1049" y="10479"/>
                  </a:cubicBezTo>
                  <a:cubicBezTo>
                    <a:pt x="6254" y="10628"/>
                    <a:pt x="45332" y="11720"/>
                    <a:pt x="46648" y="10929"/>
                  </a:cubicBezTo>
                  <a:cubicBezTo>
                    <a:pt x="47020" y="10706"/>
                    <a:pt x="47476" y="9799"/>
                    <a:pt x="47882" y="8614"/>
                  </a:cubicBezTo>
                  <a:cubicBezTo>
                    <a:pt x="48296" y="7407"/>
                    <a:pt x="48634" y="5942"/>
                    <a:pt x="48766" y="4610"/>
                  </a:cubicBezTo>
                  <a:cubicBezTo>
                    <a:pt x="48893" y="3324"/>
                    <a:pt x="48831" y="2179"/>
                    <a:pt x="48460" y="1563"/>
                  </a:cubicBezTo>
                  <a:cubicBezTo>
                    <a:pt x="48351" y="1382"/>
                    <a:pt x="48215" y="1254"/>
                    <a:pt x="48050" y="1197"/>
                  </a:cubicBezTo>
                  <a:cubicBezTo>
                    <a:pt x="46891" y="799"/>
                    <a:pt x="35412" y="891"/>
                    <a:pt x="24035" y="1204"/>
                  </a:cubicBezTo>
                  <a:cubicBezTo>
                    <a:pt x="13768" y="1489"/>
                    <a:pt x="3619" y="1953"/>
                    <a:pt x="1245" y="2402"/>
                  </a:cubicBezTo>
                  <a:close/>
                  <a:moveTo>
                    <a:pt x="1084" y="6610"/>
                  </a:moveTo>
                  <a:cubicBezTo>
                    <a:pt x="1162" y="5223"/>
                    <a:pt x="948" y="3789"/>
                    <a:pt x="331" y="2293"/>
                  </a:cubicBezTo>
                  <a:lnTo>
                    <a:pt x="321" y="2269"/>
                  </a:lnTo>
                  <a:cubicBezTo>
                    <a:pt x="241" y="2059"/>
                    <a:pt x="346" y="1825"/>
                    <a:pt x="556" y="1744"/>
                  </a:cubicBezTo>
                  <a:cubicBezTo>
                    <a:pt x="1903" y="1230"/>
                    <a:pt x="12910" y="698"/>
                    <a:pt x="24013" y="392"/>
                  </a:cubicBezTo>
                  <a:cubicBezTo>
                    <a:pt x="35462" y="77"/>
                    <a:pt x="47059" y="0"/>
                    <a:pt x="48312" y="430"/>
                  </a:cubicBezTo>
                  <a:cubicBezTo>
                    <a:pt x="48671" y="554"/>
                    <a:pt x="48950" y="802"/>
                    <a:pt x="49157" y="1146"/>
                  </a:cubicBezTo>
                  <a:cubicBezTo>
                    <a:pt x="49625" y="1925"/>
                    <a:pt x="49715" y="3243"/>
                    <a:pt x="49573" y="4686"/>
                  </a:cubicBezTo>
                  <a:cubicBezTo>
                    <a:pt x="49434" y="6084"/>
                    <a:pt x="49081" y="7616"/>
                    <a:pt x="48650" y="8876"/>
                  </a:cubicBezTo>
                  <a:cubicBezTo>
                    <a:pt x="48185" y="10230"/>
                    <a:pt x="47605" y="11301"/>
                    <a:pt x="47065" y="11626"/>
                  </a:cubicBezTo>
                  <a:cubicBezTo>
                    <a:pt x="45473" y="12582"/>
                    <a:pt x="1546" y="11304"/>
                    <a:pt x="475" y="11272"/>
                  </a:cubicBezTo>
                  <a:cubicBezTo>
                    <a:pt x="420" y="11274"/>
                    <a:pt x="363" y="11265"/>
                    <a:pt x="308" y="11243"/>
                  </a:cubicBezTo>
                  <a:cubicBezTo>
                    <a:pt x="101" y="11159"/>
                    <a:pt x="1" y="10921"/>
                    <a:pt x="85" y="10713"/>
                  </a:cubicBezTo>
                  <a:cubicBezTo>
                    <a:pt x="634" y="9373"/>
                    <a:pt x="1007" y="8010"/>
                    <a:pt x="1084" y="661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3"/>
            <p:cNvSpPr/>
            <p:nvPr/>
          </p:nvSpPr>
          <p:spPr>
            <a:xfrm>
              <a:off x="1385525" y="5572925"/>
              <a:ext cx="1463300" cy="473575"/>
            </a:xfrm>
            <a:custGeom>
              <a:rect b="b" l="l" r="r" t="t"/>
              <a:pathLst>
                <a:path extrusionOk="0" h="18943" w="58532">
                  <a:moveTo>
                    <a:pt x="1430" y="8274"/>
                  </a:moveTo>
                  <a:cubicBezTo>
                    <a:pt x="6977" y="5594"/>
                    <a:pt x="12759" y="2686"/>
                    <a:pt x="18306" y="6"/>
                  </a:cubicBezTo>
                  <a:cubicBezTo>
                    <a:pt x="30982" y="4"/>
                    <a:pt x="42581" y="2"/>
                    <a:pt x="55258" y="1"/>
                  </a:cubicBezTo>
                  <a:cubicBezTo>
                    <a:pt x="57578" y="25"/>
                    <a:pt x="58531" y="6777"/>
                    <a:pt x="56045" y="10307"/>
                  </a:cubicBezTo>
                  <a:cubicBezTo>
                    <a:pt x="56045" y="10307"/>
                    <a:pt x="49876" y="18925"/>
                    <a:pt x="49229" y="18923"/>
                  </a:cubicBezTo>
                  <a:cubicBezTo>
                    <a:pt x="48583" y="18921"/>
                    <a:pt x="1233" y="18942"/>
                    <a:pt x="1233" y="18942"/>
                  </a:cubicBezTo>
                  <a:cubicBezTo>
                    <a:pt x="1233" y="18942"/>
                    <a:pt x="0" y="17944"/>
                    <a:pt x="1470" y="17682"/>
                  </a:cubicBezTo>
                  <a:cubicBezTo>
                    <a:pt x="2940" y="17419"/>
                    <a:pt x="46900" y="18243"/>
                    <a:pt x="47521" y="17762"/>
                  </a:cubicBezTo>
                  <a:cubicBezTo>
                    <a:pt x="49732" y="17717"/>
                    <a:pt x="49946" y="9611"/>
                    <a:pt x="47738" y="9602"/>
                  </a:cubicBezTo>
                  <a:cubicBezTo>
                    <a:pt x="46930" y="9598"/>
                    <a:pt x="3301" y="9614"/>
                    <a:pt x="1366" y="9493"/>
                  </a:cubicBezTo>
                  <a:cubicBezTo>
                    <a:pt x="434" y="9332"/>
                    <a:pt x="964" y="8444"/>
                    <a:pt x="1430" y="827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3"/>
            <p:cNvSpPr/>
            <p:nvPr/>
          </p:nvSpPr>
          <p:spPr>
            <a:xfrm>
              <a:off x="1362350" y="5562775"/>
              <a:ext cx="1471400" cy="493900"/>
            </a:xfrm>
            <a:custGeom>
              <a:rect b="b" l="l" r="r" t="t"/>
              <a:pathLst>
                <a:path extrusionOk="0" h="19756" w="58856">
                  <a:moveTo>
                    <a:pt x="2198" y="8306"/>
                  </a:moveTo>
                  <a:cubicBezTo>
                    <a:pt x="4942" y="6981"/>
                    <a:pt x="7781" y="5581"/>
                    <a:pt x="10620" y="4180"/>
                  </a:cubicBezTo>
                  <a:cubicBezTo>
                    <a:pt x="13441" y="2790"/>
                    <a:pt x="16260" y="1399"/>
                    <a:pt x="19056" y="47"/>
                  </a:cubicBezTo>
                  <a:cubicBezTo>
                    <a:pt x="19113" y="20"/>
                    <a:pt x="19174" y="7"/>
                    <a:pt x="19233" y="7"/>
                  </a:cubicBezTo>
                  <a:lnTo>
                    <a:pt x="56206" y="1"/>
                  </a:lnTo>
                  <a:cubicBezTo>
                    <a:pt x="56543" y="8"/>
                    <a:pt x="56857" y="120"/>
                    <a:pt x="57141" y="320"/>
                  </a:cubicBezTo>
                  <a:cubicBezTo>
                    <a:pt x="57700" y="714"/>
                    <a:pt x="58139" y="1458"/>
                    <a:pt x="58431" y="2400"/>
                  </a:cubicBezTo>
                  <a:cubicBezTo>
                    <a:pt x="58707" y="3298"/>
                    <a:pt x="58856" y="4388"/>
                    <a:pt x="58844" y="5522"/>
                  </a:cubicBezTo>
                  <a:cubicBezTo>
                    <a:pt x="58824" y="7414"/>
                    <a:pt x="58358" y="9448"/>
                    <a:pt x="57303" y="10946"/>
                  </a:cubicBezTo>
                  <a:lnTo>
                    <a:pt x="57302" y="10950"/>
                  </a:lnTo>
                  <a:cubicBezTo>
                    <a:pt x="57284" y="10975"/>
                    <a:pt x="51011" y="19739"/>
                    <a:pt x="50155" y="19735"/>
                  </a:cubicBezTo>
                  <a:cubicBezTo>
                    <a:pt x="49444" y="19733"/>
                    <a:pt x="2295" y="19755"/>
                    <a:pt x="2160" y="19755"/>
                  </a:cubicBezTo>
                  <a:cubicBezTo>
                    <a:pt x="2062" y="19755"/>
                    <a:pt x="1970" y="19720"/>
                    <a:pt x="1901" y="19660"/>
                  </a:cubicBezTo>
                  <a:cubicBezTo>
                    <a:pt x="1866" y="19633"/>
                    <a:pt x="1" y="18105"/>
                    <a:pt x="2328" y="17689"/>
                  </a:cubicBezTo>
                  <a:cubicBezTo>
                    <a:pt x="2999" y="17569"/>
                    <a:pt x="11517" y="17657"/>
                    <a:pt x="21064" y="17756"/>
                  </a:cubicBezTo>
                  <a:cubicBezTo>
                    <a:pt x="33614" y="17886"/>
                    <a:pt x="47958" y="18035"/>
                    <a:pt x="48200" y="17848"/>
                  </a:cubicBezTo>
                  <a:cubicBezTo>
                    <a:pt x="48271" y="17792"/>
                    <a:pt x="48356" y="17764"/>
                    <a:pt x="48440" y="17763"/>
                  </a:cubicBezTo>
                  <a:lnTo>
                    <a:pt x="48440" y="17762"/>
                  </a:lnTo>
                  <a:cubicBezTo>
                    <a:pt x="49033" y="17750"/>
                    <a:pt x="49456" y="16750"/>
                    <a:pt x="49669" y="15504"/>
                  </a:cubicBezTo>
                  <a:cubicBezTo>
                    <a:pt x="49763" y="14960"/>
                    <a:pt x="49811" y="14373"/>
                    <a:pt x="49812" y="13796"/>
                  </a:cubicBezTo>
                  <a:cubicBezTo>
                    <a:pt x="49813" y="13220"/>
                    <a:pt x="49767" y="12654"/>
                    <a:pt x="49675" y="12146"/>
                  </a:cubicBezTo>
                  <a:cubicBezTo>
                    <a:pt x="49492" y="11155"/>
                    <a:pt x="49152" y="10415"/>
                    <a:pt x="48663" y="10414"/>
                  </a:cubicBezTo>
                  <a:lnTo>
                    <a:pt x="46035" y="10413"/>
                  </a:lnTo>
                  <a:cubicBezTo>
                    <a:pt x="36447" y="10411"/>
                    <a:pt x="3955" y="10408"/>
                    <a:pt x="2269" y="10304"/>
                  </a:cubicBezTo>
                  <a:cubicBezTo>
                    <a:pt x="2254" y="10303"/>
                    <a:pt x="2238" y="10302"/>
                    <a:pt x="2225" y="10300"/>
                  </a:cubicBezTo>
                  <a:lnTo>
                    <a:pt x="2225" y="10300"/>
                  </a:lnTo>
                  <a:cubicBezTo>
                    <a:pt x="1916" y="10246"/>
                    <a:pt x="1701" y="10125"/>
                    <a:pt x="1563" y="9965"/>
                  </a:cubicBezTo>
                  <a:cubicBezTo>
                    <a:pt x="1420" y="9799"/>
                    <a:pt x="1365" y="9605"/>
                    <a:pt x="1374" y="9405"/>
                  </a:cubicBezTo>
                  <a:cubicBezTo>
                    <a:pt x="1381" y="9239"/>
                    <a:pt x="1436" y="9072"/>
                    <a:pt x="1520" y="8921"/>
                  </a:cubicBezTo>
                  <a:cubicBezTo>
                    <a:pt x="1671" y="8650"/>
                    <a:pt x="1938" y="8409"/>
                    <a:pt x="2198" y="8306"/>
                  </a:cubicBezTo>
                  <a:close/>
                  <a:moveTo>
                    <a:pt x="10977" y="4908"/>
                  </a:moveTo>
                  <a:cubicBezTo>
                    <a:pt x="8160" y="6299"/>
                    <a:pt x="5341" y="7688"/>
                    <a:pt x="2545" y="9039"/>
                  </a:cubicBezTo>
                  <a:cubicBezTo>
                    <a:pt x="2530" y="9047"/>
                    <a:pt x="2514" y="9054"/>
                    <a:pt x="2497" y="9060"/>
                  </a:cubicBezTo>
                  <a:cubicBezTo>
                    <a:pt x="2401" y="9096"/>
                    <a:pt x="2295" y="9197"/>
                    <a:pt x="2228" y="9317"/>
                  </a:cubicBezTo>
                  <a:cubicBezTo>
                    <a:pt x="2201" y="9365"/>
                    <a:pt x="2185" y="9408"/>
                    <a:pt x="2183" y="9441"/>
                  </a:cubicBezTo>
                  <a:cubicBezTo>
                    <a:pt x="2206" y="9461"/>
                    <a:pt x="2257" y="9480"/>
                    <a:pt x="2345" y="9497"/>
                  </a:cubicBezTo>
                  <a:cubicBezTo>
                    <a:pt x="4253" y="9597"/>
                    <a:pt x="36491" y="9601"/>
                    <a:pt x="46035" y="9602"/>
                  </a:cubicBezTo>
                  <a:lnTo>
                    <a:pt x="48667" y="9603"/>
                  </a:lnTo>
                  <a:cubicBezTo>
                    <a:pt x="49631" y="9607"/>
                    <a:pt x="50221" y="10628"/>
                    <a:pt x="50472" y="12000"/>
                  </a:cubicBezTo>
                  <a:cubicBezTo>
                    <a:pt x="50574" y="12556"/>
                    <a:pt x="50624" y="13174"/>
                    <a:pt x="50623" y="13799"/>
                  </a:cubicBezTo>
                  <a:cubicBezTo>
                    <a:pt x="50622" y="14423"/>
                    <a:pt x="50571" y="15054"/>
                    <a:pt x="50471" y="15640"/>
                  </a:cubicBezTo>
                  <a:cubicBezTo>
                    <a:pt x="50193" y="17255"/>
                    <a:pt x="49520" y="18553"/>
                    <a:pt x="48456" y="18574"/>
                  </a:cubicBezTo>
                  <a:lnTo>
                    <a:pt x="48456" y="18549"/>
                  </a:lnTo>
                  <a:cubicBezTo>
                    <a:pt x="46459" y="18830"/>
                    <a:pt x="32958" y="18691"/>
                    <a:pt x="21054" y="18568"/>
                  </a:cubicBezTo>
                  <a:cubicBezTo>
                    <a:pt x="11544" y="18469"/>
                    <a:pt x="3061" y="18381"/>
                    <a:pt x="2467" y="18487"/>
                  </a:cubicBezTo>
                  <a:cubicBezTo>
                    <a:pt x="2045" y="18562"/>
                    <a:pt x="2198" y="18806"/>
                    <a:pt x="2323" y="18943"/>
                  </a:cubicBezTo>
                  <a:cubicBezTo>
                    <a:pt x="5317" y="18942"/>
                    <a:pt x="49594" y="18921"/>
                    <a:pt x="50159" y="18924"/>
                  </a:cubicBezTo>
                  <a:cubicBezTo>
                    <a:pt x="50593" y="18925"/>
                    <a:pt x="56626" y="10501"/>
                    <a:pt x="56642" y="10477"/>
                  </a:cubicBezTo>
                  <a:cubicBezTo>
                    <a:pt x="57594" y="9124"/>
                    <a:pt x="58014" y="7261"/>
                    <a:pt x="58033" y="5513"/>
                  </a:cubicBezTo>
                  <a:cubicBezTo>
                    <a:pt x="58044" y="4460"/>
                    <a:pt x="57908" y="3456"/>
                    <a:pt x="57656" y="2637"/>
                  </a:cubicBezTo>
                  <a:cubicBezTo>
                    <a:pt x="57416" y="1863"/>
                    <a:pt x="57080" y="1269"/>
                    <a:pt x="56674" y="983"/>
                  </a:cubicBezTo>
                  <a:cubicBezTo>
                    <a:pt x="56523" y="876"/>
                    <a:pt x="56361" y="815"/>
                    <a:pt x="56191" y="812"/>
                  </a:cubicBezTo>
                  <a:lnTo>
                    <a:pt x="19324" y="818"/>
                  </a:lnTo>
                  <a:cubicBezTo>
                    <a:pt x="16605" y="2133"/>
                    <a:pt x="13791" y="3521"/>
                    <a:pt x="10977" y="4908"/>
                  </a:cubicBezTo>
                  <a:close/>
                  <a:moveTo>
                    <a:pt x="2177" y="9434"/>
                  </a:moveTo>
                  <a:lnTo>
                    <a:pt x="2179" y="943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3"/>
            <p:cNvSpPr/>
            <p:nvPr/>
          </p:nvSpPr>
          <p:spPr>
            <a:xfrm>
              <a:off x="1411100" y="5769575"/>
              <a:ext cx="1179025" cy="26750"/>
            </a:xfrm>
            <a:custGeom>
              <a:rect b="b" l="l" r="r" t="t"/>
              <a:pathLst>
                <a:path extrusionOk="0" h="1070" w="47161">
                  <a:moveTo>
                    <a:pt x="405" y="813"/>
                  </a:moveTo>
                  <a:cubicBezTo>
                    <a:pt x="180" y="812"/>
                    <a:pt x="0" y="628"/>
                    <a:pt x="2" y="405"/>
                  </a:cubicBezTo>
                  <a:cubicBezTo>
                    <a:pt x="4" y="181"/>
                    <a:pt x="187" y="1"/>
                    <a:pt x="411" y="2"/>
                  </a:cubicBezTo>
                  <a:lnTo>
                    <a:pt x="46757" y="257"/>
                  </a:lnTo>
                  <a:cubicBezTo>
                    <a:pt x="46981" y="259"/>
                    <a:pt x="47161" y="441"/>
                    <a:pt x="47160" y="665"/>
                  </a:cubicBezTo>
                  <a:cubicBezTo>
                    <a:pt x="47157" y="889"/>
                    <a:pt x="46975" y="1069"/>
                    <a:pt x="46750" y="106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3"/>
            <p:cNvSpPr/>
            <p:nvPr/>
          </p:nvSpPr>
          <p:spPr>
            <a:xfrm>
              <a:off x="2563175" y="5775925"/>
              <a:ext cx="93500" cy="251450"/>
            </a:xfrm>
            <a:custGeom>
              <a:rect b="b" l="l" r="r" t="t"/>
              <a:pathLst>
                <a:path extrusionOk="0" h="10058" w="3740">
                  <a:moveTo>
                    <a:pt x="667" y="814"/>
                  </a:moveTo>
                  <a:cubicBezTo>
                    <a:pt x="443" y="811"/>
                    <a:pt x="263" y="628"/>
                    <a:pt x="266" y="404"/>
                  </a:cubicBezTo>
                  <a:cubicBezTo>
                    <a:pt x="267" y="180"/>
                    <a:pt x="450" y="1"/>
                    <a:pt x="674" y="3"/>
                  </a:cubicBezTo>
                  <a:cubicBezTo>
                    <a:pt x="1995" y="10"/>
                    <a:pt x="2950" y="1269"/>
                    <a:pt x="3409" y="2904"/>
                  </a:cubicBezTo>
                  <a:cubicBezTo>
                    <a:pt x="3597" y="3568"/>
                    <a:pt x="3705" y="4294"/>
                    <a:pt x="3722" y="5016"/>
                  </a:cubicBezTo>
                  <a:cubicBezTo>
                    <a:pt x="3739" y="5744"/>
                    <a:pt x="3666" y="6473"/>
                    <a:pt x="3494" y="7140"/>
                  </a:cubicBezTo>
                  <a:cubicBezTo>
                    <a:pt x="3081" y="8731"/>
                    <a:pt x="2105" y="9968"/>
                    <a:pt x="434" y="10047"/>
                  </a:cubicBezTo>
                  <a:cubicBezTo>
                    <a:pt x="211" y="10058"/>
                    <a:pt x="20" y="9885"/>
                    <a:pt x="10" y="9661"/>
                  </a:cubicBezTo>
                  <a:cubicBezTo>
                    <a:pt x="0" y="9437"/>
                    <a:pt x="173" y="9247"/>
                    <a:pt x="397" y="9237"/>
                  </a:cubicBezTo>
                  <a:cubicBezTo>
                    <a:pt x="1640" y="9178"/>
                    <a:pt x="2379" y="8199"/>
                    <a:pt x="2707" y="6938"/>
                  </a:cubicBezTo>
                  <a:cubicBezTo>
                    <a:pt x="2860" y="6345"/>
                    <a:pt x="2925" y="5691"/>
                    <a:pt x="2909" y="5034"/>
                  </a:cubicBezTo>
                  <a:cubicBezTo>
                    <a:pt x="2894" y="4373"/>
                    <a:pt x="2797" y="3716"/>
                    <a:pt x="2629" y="3121"/>
                  </a:cubicBezTo>
                  <a:cubicBezTo>
                    <a:pt x="2264" y="1820"/>
                    <a:pt x="1570" y="819"/>
                    <a:pt x="667" y="8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3"/>
            <p:cNvSpPr/>
            <p:nvPr/>
          </p:nvSpPr>
          <p:spPr>
            <a:xfrm>
              <a:off x="2700825" y="5570575"/>
              <a:ext cx="83200" cy="92650"/>
            </a:xfrm>
            <a:custGeom>
              <a:rect b="b" l="l" r="r" t="t"/>
              <a:pathLst>
                <a:path extrusionOk="0" h="3706" w="3328">
                  <a:moveTo>
                    <a:pt x="82" y="3674"/>
                  </a:moveTo>
                  <a:cubicBezTo>
                    <a:pt x="1141" y="2539"/>
                    <a:pt x="2029" y="1294"/>
                    <a:pt x="3220" y="285"/>
                  </a:cubicBezTo>
                  <a:cubicBezTo>
                    <a:pt x="3327" y="195"/>
                    <a:pt x="3202" y="1"/>
                    <a:pt x="3081" y="79"/>
                  </a:cubicBezTo>
                  <a:cubicBezTo>
                    <a:pt x="1753" y="936"/>
                    <a:pt x="1015" y="2443"/>
                    <a:pt x="28" y="3627"/>
                  </a:cubicBezTo>
                  <a:cubicBezTo>
                    <a:pt x="0" y="3659"/>
                    <a:pt x="54" y="3705"/>
                    <a:pt x="82" y="367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3"/>
            <p:cNvSpPr/>
            <p:nvPr/>
          </p:nvSpPr>
          <p:spPr>
            <a:xfrm>
              <a:off x="2588400" y="5696800"/>
              <a:ext cx="85750" cy="97575"/>
            </a:xfrm>
            <a:custGeom>
              <a:rect b="b" l="l" r="r" t="t"/>
              <a:pathLst>
                <a:path extrusionOk="0" h="3903" w="3430">
                  <a:moveTo>
                    <a:pt x="3341" y="30"/>
                  </a:moveTo>
                  <a:cubicBezTo>
                    <a:pt x="2176" y="1078"/>
                    <a:pt x="1179" y="2374"/>
                    <a:pt x="129" y="3539"/>
                  </a:cubicBezTo>
                  <a:cubicBezTo>
                    <a:pt x="1" y="3684"/>
                    <a:pt x="181" y="3903"/>
                    <a:pt x="333" y="3769"/>
                  </a:cubicBezTo>
                  <a:cubicBezTo>
                    <a:pt x="1520" y="2730"/>
                    <a:pt x="2381" y="1282"/>
                    <a:pt x="3399" y="82"/>
                  </a:cubicBezTo>
                  <a:cubicBezTo>
                    <a:pt x="3429" y="47"/>
                    <a:pt x="3373" y="1"/>
                    <a:pt x="3341" y="3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3"/>
            <p:cNvSpPr/>
            <p:nvPr/>
          </p:nvSpPr>
          <p:spPr>
            <a:xfrm>
              <a:off x="2652925" y="5802300"/>
              <a:ext cx="34125" cy="140075"/>
            </a:xfrm>
            <a:custGeom>
              <a:rect b="b" l="l" r="r" t="t"/>
              <a:pathLst>
                <a:path extrusionOk="0" h="5603" w="1365">
                  <a:moveTo>
                    <a:pt x="23" y="74"/>
                  </a:moveTo>
                  <a:cubicBezTo>
                    <a:pt x="447" y="895"/>
                    <a:pt x="661" y="1889"/>
                    <a:pt x="802" y="2796"/>
                  </a:cubicBezTo>
                  <a:cubicBezTo>
                    <a:pt x="879" y="3286"/>
                    <a:pt x="902" y="3779"/>
                    <a:pt x="866" y="4273"/>
                  </a:cubicBezTo>
                  <a:cubicBezTo>
                    <a:pt x="834" y="4710"/>
                    <a:pt x="611" y="5077"/>
                    <a:pt x="562" y="5498"/>
                  </a:cubicBezTo>
                  <a:cubicBezTo>
                    <a:pt x="556" y="5554"/>
                    <a:pt x="627" y="5603"/>
                    <a:pt x="677" y="5572"/>
                  </a:cubicBezTo>
                  <a:cubicBezTo>
                    <a:pt x="1365" y="5135"/>
                    <a:pt x="1235" y="3805"/>
                    <a:pt x="1171" y="3119"/>
                  </a:cubicBezTo>
                  <a:cubicBezTo>
                    <a:pt x="1070" y="2015"/>
                    <a:pt x="675" y="971"/>
                    <a:pt x="88" y="40"/>
                  </a:cubicBezTo>
                  <a:cubicBezTo>
                    <a:pt x="63" y="1"/>
                    <a:pt x="0" y="30"/>
                    <a:pt x="23" y="7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3"/>
            <p:cNvSpPr/>
            <p:nvPr/>
          </p:nvSpPr>
          <p:spPr>
            <a:xfrm>
              <a:off x="2646150" y="5703625"/>
              <a:ext cx="84850" cy="102075"/>
            </a:xfrm>
            <a:custGeom>
              <a:rect b="b" l="l" r="r" t="t"/>
              <a:pathLst>
                <a:path extrusionOk="0" h="4083" w="3394">
                  <a:moveTo>
                    <a:pt x="346" y="4067"/>
                  </a:moveTo>
                  <a:cubicBezTo>
                    <a:pt x="807" y="3471"/>
                    <a:pt x="1238" y="2844"/>
                    <a:pt x="1712" y="2250"/>
                  </a:cubicBezTo>
                  <a:cubicBezTo>
                    <a:pt x="2249" y="1574"/>
                    <a:pt x="2950" y="917"/>
                    <a:pt x="3352" y="153"/>
                  </a:cubicBezTo>
                  <a:cubicBezTo>
                    <a:pt x="3393" y="74"/>
                    <a:pt x="3309" y="0"/>
                    <a:pt x="3236" y="53"/>
                  </a:cubicBezTo>
                  <a:cubicBezTo>
                    <a:pt x="2462" y="612"/>
                    <a:pt x="1886" y="1548"/>
                    <a:pt x="1295" y="2291"/>
                  </a:cubicBezTo>
                  <a:cubicBezTo>
                    <a:pt x="999" y="2666"/>
                    <a:pt x="1" y="3520"/>
                    <a:pt x="300" y="4064"/>
                  </a:cubicBezTo>
                  <a:cubicBezTo>
                    <a:pt x="309" y="4082"/>
                    <a:pt x="333" y="4082"/>
                    <a:pt x="346" y="40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3"/>
            <p:cNvSpPr/>
            <p:nvPr/>
          </p:nvSpPr>
          <p:spPr>
            <a:xfrm>
              <a:off x="2723175" y="5709125"/>
              <a:ext cx="34575" cy="115250"/>
            </a:xfrm>
            <a:custGeom>
              <a:rect b="b" l="l" r="r" t="t"/>
              <a:pathLst>
                <a:path extrusionOk="0" h="4610" w="1383">
                  <a:moveTo>
                    <a:pt x="12" y="141"/>
                  </a:moveTo>
                  <a:cubicBezTo>
                    <a:pt x="87" y="823"/>
                    <a:pt x="385" y="1468"/>
                    <a:pt x="635" y="2102"/>
                  </a:cubicBezTo>
                  <a:cubicBezTo>
                    <a:pt x="945" y="2883"/>
                    <a:pt x="907" y="3724"/>
                    <a:pt x="1189" y="4499"/>
                  </a:cubicBezTo>
                  <a:cubicBezTo>
                    <a:pt x="1228" y="4610"/>
                    <a:pt x="1383" y="4537"/>
                    <a:pt x="1371" y="4435"/>
                  </a:cubicBezTo>
                  <a:cubicBezTo>
                    <a:pt x="1178" y="2904"/>
                    <a:pt x="670" y="1557"/>
                    <a:pt x="181" y="105"/>
                  </a:cubicBezTo>
                  <a:cubicBezTo>
                    <a:pt x="146" y="1"/>
                    <a:pt x="0" y="30"/>
                    <a:pt x="12" y="14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3"/>
            <p:cNvSpPr/>
            <p:nvPr/>
          </p:nvSpPr>
          <p:spPr>
            <a:xfrm>
              <a:off x="2666975" y="5823200"/>
              <a:ext cx="85900" cy="110800"/>
            </a:xfrm>
            <a:custGeom>
              <a:rect b="b" l="l" r="r" t="t"/>
              <a:pathLst>
                <a:path extrusionOk="0" h="4432" w="3436">
                  <a:moveTo>
                    <a:pt x="3328" y="48"/>
                  </a:moveTo>
                  <a:cubicBezTo>
                    <a:pt x="2839" y="880"/>
                    <a:pt x="2332" y="1684"/>
                    <a:pt x="1693" y="2414"/>
                  </a:cubicBezTo>
                  <a:cubicBezTo>
                    <a:pt x="1166" y="3018"/>
                    <a:pt x="517" y="3567"/>
                    <a:pt x="66" y="4232"/>
                  </a:cubicBezTo>
                  <a:cubicBezTo>
                    <a:pt x="0" y="4329"/>
                    <a:pt x="129" y="4431"/>
                    <a:pt x="215" y="4362"/>
                  </a:cubicBezTo>
                  <a:cubicBezTo>
                    <a:pt x="892" y="3823"/>
                    <a:pt x="1465" y="3033"/>
                    <a:pt x="1989" y="2349"/>
                  </a:cubicBezTo>
                  <a:cubicBezTo>
                    <a:pt x="2532" y="1638"/>
                    <a:pt x="3066" y="920"/>
                    <a:pt x="3414" y="90"/>
                  </a:cubicBezTo>
                  <a:cubicBezTo>
                    <a:pt x="3436" y="40"/>
                    <a:pt x="3356" y="0"/>
                    <a:pt x="3328" y="4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3"/>
            <p:cNvSpPr/>
            <p:nvPr/>
          </p:nvSpPr>
          <p:spPr>
            <a:xfrm>
              <a:off x="2674175" y="5799600"/>
              <a:ext cx="31550" cy="70900"/>
            </a:xfrm>
            <a:custGeom>
              <a:rect b="b" l="l" r="r" t="t"/>
              <a:pathLst>
                <a:path extrusionOk="0" h="2836" w="1262">
                  <a:moveTo>
                    <a:pt x="49" y="159"/>
                  </a:moveTo>
                  <a:cubicBezTo>
                    <a:pt x="349" y="621"/>
                    <a:pt x="636" y="1268"/>
                    <a:pt x="740" y="1810"/>
                  </a:cubicBezTo>
                  <a:cubicBezTo>
                    <a:pt x="808" y="2163"/>
                    <a:pt x="815" y="2656"/>
                    <a:pt x="1189" y="2821"/>
                  </a:cubicBezTo>
                  <a:cubicBezTo>
                    <a:pt x="1222" y="2835"/>
                    <a:pt x="1261" y="2798"/>
                    <a:pt x="1253" y="2764"/>
                  </a:cubicBezTo>
                  <a:cubicBezTo>
                    <a:pt x="1010" y="1807"/>
                    <a:pt x="753" y="896"/>
                    <a:pt x="175" y="72"/>
                  </a:cubicBezTo>
                  <a:cubicBezTo>
                    <a:pt x="125" y="0"/>
                    <a:pt x="0" y="85"/>
                    <a:pt x="49" y="15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3"/>
            <p:cNvSpPr/>
            <p:nvPr/>
          </p:nvSpPr>
          <p:spPr>
            <a:xfrm>
              <a:off x="2700525" y="5813525"/>
              <a:ext cx="16325" cy="30275"/>
            </a:xfrm>
            <a:custGeom>
              <a:rect b="b" l="l" r="r" t="t"/>
              <a:pathLst>
                <a:path extrusionOk="0" h="1211" w="653">
                  <a:moveTo>
                    <a:pt x="13" y="121"/>
                  </a:moveTo>
                  <a:cubicBezTo>
                    <a:pt x="67" y="480"/>
                    <a:pt x="226" y="823"/>
                    <a:pt x="409" y="1134"/>
                  </a:cubicBezTo>
                  <a:cubicBezTo>
                    <a:pt x="438" y="1184"/>
                    <a:pt x="487" y="1210"/>
                    <a:pt x="544" y="1200"/>
                  </a:cubicBezTo>
                  <a:cubicBezTo>
                    <a:pt x="569" y="1195"/>
                    <a:pt x="583" y="1189"/>
                    <a:pt x="602" y="1171"/>
                  </a:cubicBezTo>
                  <a:cubicBezTo>
                    <a:pt x="642" y="1132"/>
                    <a:pt x="653" y="1075"/>
                    <a:pt x="629" y="1023"/>
                  </a:cubicBezTo>
                  <a:cubicBezTo>
                    <a:pt x="479" y="703"/>
                    <a:pt x="253" y="437"/>
                    <a:pt x="156" y="91"/>
                  </a:cubicBezTo>
                  <a:cubicBezTo>
                    <a:pt x="131" y="0"/>
                    <a:pt x="0" y="28"/>
                    <a:pt x="13" y="1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3"/>
            <p:cNvSpPr/>
            <p:nvPr/>
          </p:nvSpPr>
          <p:spPr>
            <a:xfrm>
              <a:off x="2788000" y="5615825"/>
              <a:ext cx="26250" cy="110650"/>
            </a:xfrm>
            <a:custGeom>
              <a:rect b="b" l="l" r="r" t="t"/>
              <a:pathLst>
                <a:path extrusionOk="0" h="4426" w="1050">
                  <a:moveTo>
                    <a:pt x="7" y="36"/>
                  </a:moveTo>
                  <a:cubicBezTo>
                    <a:pt x="202" y="813"/>
                    <a:pt x="488" y="1481"/>
                    <a:pt x="537" y="2294"/>
                  </a:cubicBezTo>
                  <a:cubicBezTo>
                    <a:pt x="577" y="2979"/>
                    <a:pt x="496" y="3660"/>
                    <a:pt x="570" y="4343"/>
                  </a:cubicBezTo>
                  <a:cubicBezTo>
                    <a:pt x="580" y="4426"/>
                    <a:pt x="691" y="4402"/>
                    <a:pt x="703" y="4334"/>
                  </a:cubicBezTo>
                  <a:cubicBezTo>
                    <a:pt x="930" y="3047"/>
                    <a:pt x="1050" y="1035"/>
                    <a:pt x="47" y="16"/>
                  </a:cubicBezTo>
                  <a:cubicBezTo>
                    <a:pt x="32" y="1"/>
                    <a:pt x="1" y="13"/>
                    <a:pt x="7" y="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3"/>
            <p:cNvSpPr/>
            <p:nvPr/>
          </p:nvSpPr>
          <p:spPr>
            <a:xfrm>
              <a:off x="2552950" y="5811500"/>
              <a:ext cx="38975" cy="208650"/>
            </a:xfrm>
            <a:custGeom>
              <a:rect b="b" l="l" r="r" t="t"/>
              <a:pathLst>
                <a:path extrusionOk="0" h="8346" w="1559">
                  <a:moveTo>
                    <a:pt x="991" y="31"/>
                  </a:moveTo>
                  <a:cubicBezTo>
                    <a:pt x="577" y="156"/>
                    <a:pt x="464" y="779"/>
                    <a:pt x="373" y="1139"/>
                  </a:cubicBezTo>
                  <a:cubicBezTo>
                    <a:pt x="200" y="1837"/>
                    <a:pt x="128" y="2564"/>
                    <a:pt x="71" y="3280"/>
                  </a:cubicBezTo>
                  <a:cubicBezTo>
                    <a:pt x="1" y="4160"/>
                    <a:pt x="82" y="5043"/>
                    <a:pt x="240" y="5908"/>
                  </a:cubicBezTo>
                  <a:cubicBezTo>
                    <a:pt x="376" y="6648"/>
                    <a:pt x="613" y="7708"/>
                    <a:pt x="1205" y="8229"/>
                  </a:cubicBezTo>
                  <a:cubicBezTo>
                    <a:pt x="1336" y="8345"/>
                    <a:pt x="1558" y="8225"/>
                    <a:pt x="1470" y="8048"/>
                  </a:cubicBezTo>
                  <a:cubicBezTo>
                    <a:pt x="1137" y="7374"/>
                    <a:pt x="829" y="6777"/>
                    <a:pt x="657" y="6030"/>
                  </a:cubicBezTo>
                  <a:cubicBezTo>
                    <a:pt x="471" y="5225"/>
                    <a:pt x="403" y="4385"/>
                    <a:pt x="415" y="3560"/>
                  </a:cubicBezTo>
                  <a:cubicBezTo>
                    <a:pt x="431" y="2543"/>
                    <a:pt x="442" y="1035"/>
                    <a:pt x="1125" y="228"/>
                  </a:cubicBezTo>
                  <a:cubicBezTo>
                    <a:pt x="1196" y="142"/>
                    <a:pt x="1095" y="0"/>
                    <a:pt x="991" y="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3"/>
            <p:cNvSpPr/>
            <p:nvPr/>
          </p:nvSpPr>
          <p:spPr>
            <a:xfrm>
              <a:off x="1462550" y="5836375"/>
              <a:ext cx="1104625" cy="17575"/>
            </a:xfrm>
            <a:custGeom>
              <a:rect b="b" l="l" r="r" t="t"/>
              <a:pathLst>
                <a:path extrusionOk="0" h="703" w="44185">
                  <a:moveTo>
                    <a:pt x="25" y="372"/>
                  </a:moveTo>
                  <a:cubicBezTo>
                    <a:pt x="2907" y="281"/>
                    <a:pt x="5802" y="381"/>
                    <a:pt x="8685" y="394"/>
                  </a:cubicBezTo>
                  <a:cubicBezTo>
                    <a:pt x="13616" y="418"/>
                    <a:pt x="18546" y="444"/>
                    <a:pt x="23476" y="469"/>
                  </a:cubicBezTo>
                  <a:cubicBezTo>
                    <a:pt x="27975" y="494"/>
                    <a:pt x="32474" y="515"/>
                    <a:pt x="36974" y="574"/>
                  </a:cubicBezTo>
                  <a:cubicBezTo>
                    <a:pt x="39297" y="603"/>
                    <a:pt x="41639" y="557"/>
                    <a:pt x="43960" y="692"/>
                  </a:cubicBezTo>
                  <a:cubicBezTo>
                    <a:pt x="44166" y="702"/>
                    <a:pt x="44185" y="386"/>
                    <a:pt x="43979" y="374"/>
                  </a:cubicBezTo>
                  <a:cubicBezTo>
                    <a:pt x="41459" y="228"/>
                    <a:pt x="38914" y="282"/>
                    <a:pt x="36391" y="266"/>
                  </a:cubicBezTo>
                  <a:cubicBezTo>
                    <a:pt x="31572" y="238"/>
                    <a:pt x="26752" y="197"/>
                    <a:pt x="21933" y="180"/>
                  </a:cubicBezTo>
                  <a:cubicBezTo>
                    <a:pt x="14642" y="153"/>
                    <a:pt x="7313" y="1"/>
                    <a:pt x="27" y="338"/>
                  </a:cubicBezTo>
                  <a:cubicBezTo>
                    <a:pt x="4" y="339"/>
                    <a:pt x="1" y="375"/>
                    <a:pt x="25" y="37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3"/>
            <p:cNvSpPr/>
            <p:nvPr/>
          </p:nvSpPr>
          <p:spPr>
            <a:xfrm>
              <a:off x="1550650" y="5917800"/>
              <a:ext cx="697300" cy="21900"/>
            </a:xfrm>
            <a:custGeom>
              <a:rect b="b" l="l" r="r" t="t"/>
              <a:pathLst>
                <a:path extrusionOk="0" h="876" w="27892">
                  <a:moveTo>
                    <a:pt x="21" y="767"/>
                  </a:moveTo>
                  <a:cubicBezTo>
                    <a:pt x="4542" y="213"/>
                    <a:pt x="9119" y="876"/>
                    <a:pt x="13655" y="847"/>
                  </a:cubicBezTo>
                  <a:cubicBezTo>
                    <a:pt x="16021" y="833"/>
                    <a:pt x="18385" y="678"/>
                    <a:pt x="20749" y="558"/>
                  </a:cubicBezTo>
                  <a:cubicBezTo>
                    <a:pt x="23109" y="436"/>
                    <a:pt x="25485" y="459"/>
                    <a:pt x="27841" y="294"/>
                  </a:cubicBezTo>
                  <a:cubicBezTo>
                    <a:pt x="27884" y="290"/>
                    <a:pt x="27891" y="229"/>
                    <a:pt x="27845" y="225"/>
                  </a:cubicBezTo>
                  <a:cubicBezTo>
                    <a:pt x="25508" y="1"/>
                    <a:pt x="23101" y="220"/>
                    <a:pt x="20761" y="341"/>
                  </a:cubicBezTo>
                  <a:cubicBezTo>
                    <a:pt x="18396" y="464"/>
                    <a:pt x="16032" y="594"/>
                    <a:pt x="13665" y="666"/>
                  </a:cubicBezTo>
                  <a:cubicBezTo>
                    <a:pt x="9108" y="804"/>
                    <a:pt x="4562" y="148"/>
                    <a:pt x="16" y="744"/>
                  </a:cubicBezTo>
                  <a:cubicBezTo>
                    <a:pt x="0" y="745"/>
                    <a:pt x="5" y="769"/>
                    <a:pt x="21" y="76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3"/>
            <p:cNvSpPr/>
            <p:nvPr/>
          </p:nvSpPr>
          <p:spPr>
            <a:xfrm>
              <a:off x="2296400" y="5907900"/>
              <a:ext cx="265150" cy="19700"/>
            </a:xfrm>
            <a:custGeom>
              <a:rect b="b" l="l" r="r" t="t"/>
              <a:pathLst>
                <a:path extrusionOk="0" h="788" w="10606">
                  <a:moveTo>
                    <a:pt x="39" y="510"/>
                  </a:moveTo>
                  <a:cubicBezTo>
                    <a:pt x="1668" y="161"/>
                    <a:pt x="3354" y="463"/>
                    <a:pt x="4990" y="607"/>
                  </a:cubicBezTo>
                  <a:cubicBezTo>
                    <a:pt x="5912" y="688"/>
                    <a:pt x="6843" y="787"/>
                    <a:pt x="7768" y="743"/>
                  </a:cubicBezTo>
                  <a:cubicBezTo>
                    <a:pt x="8673" y="700"/>
                    <a:pt x="9540" y="361"/>
                    <a:pt x="10447" y="505"/>
                  </a:cubicBezTo>
                  <a:cubicBezTo>
                    <a:pt x="10579" y="526"/>
                    <a:pt x="10606" y="326"/>
                    <a:pt x="10490" y="282"/>
                  </a:cubicBezTo>
                  <a:cubicBezTo>
                    <a:pt x="9758" y="0"/>
                    <a:pt x="9006" y="348"/>
                    <a:pt x="8262" y="417"/>
                  </a:cubicBezTo>
                  <a:cubicBezTo>
                    <a:pt x="7166" y="518"/>
                    <a:pt x="6101" y="450"/>
                    <a:pt x="5003" y="379"/>
                  </a:cubicBezTo>
                  <a:cubicBezTo>
                    <a:pt x="3352" y="272"/>
                    <a:pt x="1658" y="61"/>
                    <a:pt x="29" y="466"/>
                  </a:cubicBezTo>
                  <a:cubicBezTo>
                    <a:pt x="1" y="474"/>
                    <a:pt x="10" y="516"/>
                    <a:pt x="39" y="51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3"/>
            <p:cNvSpPr/>
            <p:nvPr/>
          </p:nvSpPr>
          <p:spPr>
            <a:xfrm>
              <a:off x="1953000" y="5957200"/>
              <a:ext cx="612375" cy="17675"/>
            </a:xfrm>
            <a:custGeom>
              <a:rect b="b" l="l" r="r" t="t"/>
              <a:pathLst>
                <a:path extrusionOk="0" h="707" w="24495">
                  <a:moveTo>
                    <a:pt x="78" y="488"/>
                  </a:moveTo>
                  <a:cubicBezTo>
                    <a:pt x="2087" y="706"/>
                    <a:pt x="4167" y="568"/>
                    <a:pt x="6183" y="512"/>
                  </a:cubicBezTo>
                  <a:cubicBezTo>
                    <a:pt x="8309" y="454"/>
                    <a:pt x="10434" y="388"/>
                    <a:pt x="12562" y="398"/>
                  </a:cubicBezTo>
                  <a:cubicBezTo>
                    <a:pt x="16487" y="414"/>
                    <a:pt x="20370" y="562"/>
                    <a:pt x="24294" y="291"/>
                  </a:cubicBezTo>
                  <a:cubicBezTo>
                    <a:pt x="24471" y="277"/>
                    <a:pt x="24494" y="0"/>
                    <a:pt x="24311" y="8"/>
                  </a:cubicBezTo>
                  <a:cubicBezTo>
                    <a:pt x="20391" y="182"/>
                    <a:pt x="16501" y="99"/>
                    <a:pt x="12581" y="85"/>
                  </a:cubicBezTo>
                  <a:cubicBezTo>
                    <a:pt x="10544" y="77"/>
                    <a:pt x="8509" y="167"/>
                    <a:pt x="6476" y="237"/>
                  </a:cubicBezTo>
                  <a:cubicBezTo>
                    <a:pt x="4349" y="310"/>
                    <a:pt x="2208" y="256"/>
                    <a:pt x="85" y="370"/>
                  </a:cubicBezTo>
                  <a:cubicBezTo>
                    <a:pt x="10" y="374"/>
                    <a:pt x="0" y="480"/>
                    <a:pt x="78" y="48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3"/>
            <p:cNvSpPr/>
            <p:nvPr/>
          </p:nvSpPr>
          <p:spPr>
            <a:xfrm>
              <a:off x="2149625" y="5864625"/>
              <a:ext cx="417025" cy="21475"/>
            </a:xfrm>
            <a:custGeom>
              <a:rect b="b" l="l" r="r" t="t"/>
              <a:pathLst>
                <a:path extrusionOk="0" h="859" w="16681">
                  <a:moveTo>
                    <a:pt x="43" y="539"/>
                  </a:moveTo>
                  <a:cubicBezTo>
                    <a:pt x="1390" y="477"/>
                    <a:pt x="2732" y="652"/>
                    <a:pt x="4070" y="754"/>
                  </a:cubicBezTo>
                  <a:cubicBezTo>
                    <a:pt x="5430" y="858"/>
                    <a:pt x="6820" y="693"/>
                    <a:pt x="8176" y="605"/>
                  </a:cubicBezTo>
                  <a:cubicBezTo>
                    <a:pt x="10947" y="424"/>
                    <a:pt x="13730" y="428"/>
                    <a:pt x="16504" y="318"/>
                  </a:cubicBezTo>
                  <a:cubicBezTo>
                    <a:pt x="16660" y="311"/>
                    <a:pt x="16680" y="75"/>
                    <a:pt x="16518" y="71"/>
                  </a:cubicBezTo>
                  <a:cubicBezTo>
                    <a:pt x="13759" y="1"/>
                    <a:pt x="10940" y="255"/>
                    <a:pt x="8187" y="431"/>
                  </a:cubicBezTo>
                  <a:cubicBezTo>
                    <a:pt x="6824" y="518"/>
                    <a:pt x="5446" y="677"/>
                    <a:pt x="4081" y="590"/>
                  </a:cubicBezTo>
                  <a:cubicBezTo>
                    <a:pt x="2725" y="502"/>
                    <a:pt x="1398" y="331"/>
                    <a:pt x="38" y="473"/>
                  </a:cubicBezTo>
                  <a:cubicBezTo>
                    <a:pt x="0" y="476"/>
                    <a:pt x="6" y="540"/>
                    <a:pt x="43" y="53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3"/>
            <p:cNvSpPr/>
            <p:nvPr/>
          </p:nvSpPr>
          <p:spPr>
            <a:xfrm>
              <a:off x="1523975" y="5752325"/>
              <a:ext cx="143975" cy="18725"/>
            </a:xfrm>
            <a:custGeom>
              <a:rect b="b" l="l" r="r" t="t"/>
              <a:pathLst>
                <a:path extrusionOk="0" h="749" w="5759">
                  <a:moveTo>
                    <a:pt x="5684" y="119"/>
                  </a:moveTo>
                  <a:cubicBezTo>
                    <a:pt x="4851" y="0"/>
                    <a:pt x="4032" y="80"/>
                    <a:pt x="3201" y="168"/>
                  </a:cubicBezTo>
                  <a:cubicBezTo>
                    <a:pt x="2678" y="224"/>
                    <a:pt x="2154" y="280"/>
                    <a:pt x="1628" y="298"/>
                  </a:cubicBezTo>
                  <a:cubicBezTo>
                    <a:pt x="1126" y="316"/>
                    <a:pt x="646" y="190"/>
                    <a:pt x="149" y="181"/>
                  </a:cubicBezTo>
                  <a:cubicBezTo>
                    <a:pt x="56" y="179"/>
                    <a:pt x="0" y="309"/>
                    <a:pt x="88" y="362"/>
                  </a:cubicBezTo>
                  <a:cubicBezTo>
                    <a:pt x="728" y="748"/>
                    <a:pt x="1620" y="614"/>
                    <a:pt x="2329" y="542"/>
                  </a:cubicBezTo>
                  <a:cubicBezTo>
                    <a:pt x="3446" y="429"/>
                    <a:pt x="4545" y="136"/>
                    <a:pt x="5677" y="238"/>
                  </a:cubicBezTo>
                  <a:cubicBezTo>
                    <a:pt x="5754" y="244"/>
                    <a:pt x="5759" y="130"/>
                    <a:pt x="5684" y="1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3"/>
            <p:cNvSpPr/>
            <p:nvPr/>
          </p:nvSpPr>
          <p:spPr>
            <a:xfrm>
              <a:off x="1558975" y="5738925"/>
              <a:ext cx="88975" cy="17450"/>
            </a:xfrm>
            <a:custGeom>
              <a:rect b="b" l="l" r="r" t="t"/>
              <a:pathLst>
                <a:path extrusionOk="0" h="698" w="3559">
                  <a:moveTo>
                    <a:pt x="3460" y="14"/>
                  </a:moveTo>
                  <a:cubicBezTo>
                    <a:pt x="2975" y="0"/>
                    <a:pt x="2512" y="29"/>
                    <a:pt x="2030" y="75"/>
                  </a:cubicBezTo>
                  <a:cubicBezTo>
                    <a:pt x="1397" y="139"/>
                    <a:pt x="739" y="109"/>
                    <a:pt x="115" y="220"/>
                  </a:cubicBezTo>
                  <a:cubicBezTo>
                    <a:pt x="15" y="239"/>
                    <a:pt x="1" y="398"/>
                    <a:pt x="103" y="424"/>
                  </a:cubicBezTo>
                  <a:cubicBezTo>
                    <a:pt x="1157" y="697"/>
                    <a:pt x="2407" y="249"/>
                    <a:pt x="3472" y="167"/>
                  </a:cubicBezTo>
                  <a:cubicBezTo>
                    <a:pt x="3559" y="160"/>
                    <a:pt x="3546" y="16"/>
                    <a:pt x="3460" y="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3"/>
            <p:cNvSpPr/>
            <p:nvPr/>
          </p:nvSpPr>
          <p:spPr>
            <a:xfrm>
              <a:off x="1584600" y="5724075"/>
              <a:ext cx="45850" cy="11125"/>
            </a:xfrm>
            <a:custGeom>
              <a:rect b="b" l="l" r="r" t="t"/>
              <a:pathLst>
                <a:path extrusionOk="0" h="445" w="1834">
                  <a:moveTo>
                    <a:pt x="1744" y="142"/>
                  </a:moveTo>
                  <a:cubicBezTo>
                    <a:pt x="1214" y="151"/>
                    <a:pt x="557" y="0"/>
                    <a:pt x="55" y="197"/>
                  </a:cubicBezTo>
                  <a:cubicBezTo>
                    <a:pt x="1" y="218"/>
                    <a:pt x="7" y="310"/>
                    <a:pt x="64" y="323"/>
                  </a:cubicBezTo>
                  <a:cubicBezTo>
                    <a:pt x="584" y="444"/>
                    <a:pt x="1224" y="332"/>
                    <a:pt x="1755" y="282"/>
                  </a:cubicBezTo>
                  <a:cubicBezTo>
                    <a:pt x="1833" y="274"/>
                    <a:pt x="1823" y="141"/>
                    <a:pt x="1744" y="14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3"/>
            <p:cNvSpPr/>
            <p:nvPr/>
          </p:nvSpPr>
          <p:spPr>
            <a:xfrm>
              <a:off x="1851525" y="5587525"/>
              <a:ext cx="164075" cy="16625"/>
            </a:xfrm>
            <a:custGeom>
              <a:rect b="b" l="l" r="r" t="t"/>
              <a:pathLst>
                <a:path extrusionOk="0" h="665" w="6563">
                  <a:moveTo>
                    <a:pt x="6477" y="132"/>
                  </a:moveTo>
                  <a:cubicBezTo>
                    <a:pt x="5536" y="0"/>
                    <a:pt x="4624" y="35"/>
                    <a:pt x="3682" y="118"/>
                  </a:cubicBezTo>
                  <a:cubicBezTo>
                    <a:pt x="3103" y="169"/>
                    <a:pt x="2526" y="216"/>
                    <a:pt x="1945" y="227"/>
                  </a:cubicBezTo>
                  <a:cubicBezTo>
                    <a:pt x="1337" y="238"/>
                    <a:pt x="759" y="106"/>
                    <a:pt x="160" y="69"/>
                  </a:cubicBezTo>
                  <a:cubicBezTo>
                    <a:pt x="25" y="61"/>
                    <a:pt x="0" y="242"/>
                    <a:pt x="116" y="291"/>
                  </a:cubicBezTo>
                  <a:cubicBezTo>
                    <a:pt x="987" y="665"/>
                    <a:pt x="2060" y="561"/>
                    <a:pt x="2984" y="486"/>
                  </a:cubicBezTo>
                  <a:cubicBezTo>
                    <a:pt x="4142" y="392"/>
                    <a:pt x="5304" y="180"/>
                    <a:pt x="6468" y="269"/>
                  </a:cubicBezTo>
                  <a:cubicBezTo>
                    <a:pt x="6558" y="277"/>
                    <a:pt x="6562" y="144"/>
                    <a:pt x="6477" y="13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 name="Google Shape;587;p33"/>
          <p:cNvGrpSpPr/>
          <p:nvPr/>
        </p:nvGrpSpPr>
        <p:grpSpPr>
          <a:xfrm>
            <a:off x="703750" y="4084675"/>
            <a:ext cx="880850" cy="1092025"/>
            <a:chOff x="2302075" y="4216850"/>
            <a:chExt cx="880850" cy="1092025"/>
          </a:xfrm>
        </p:grpSpPr>
        <p:sp>
          <p:nvSpPr>
            <p:cNvPr id="588" name="Google Shape;588;p33"/>
            <p:cNvSpPr/>
            <p:nvPr/>
          </p:nvSpPr>
          <p:spPr>
            <a:xfrm>
              <a:off x="2385250" y="4229625"/>
              <a:ext cx="784275" cy="973925"/>
            </a:xfrm>
            <a:custGeom>
              <a:rect b="b" l="l" r="r" t="t"/>
              <a:pathLst>
                <a:path extrusionOk="0" h="38957" w="31371">
                  <a:moveTo>
                    <a:pt x="915" y="35494"/>
                  </a:moveTo>
                  <a:cubicBezTo>
                    <a:pt x="8634" y="25582"/>
                    <a:pt x="12281" y="21253"/>
                    <a:pt x="20001" y="11341"/>
                  </a:cubicBezTo>
                  <a:cubicBezTo>
                    <a:pt x="21430" y="10240"/>
                    <a:pt x="27424" y="3438"/>
                    <a:pt x="28852" y="2335"/>
                  </a:cubicBezTo>
                  <a:cubicBezTo>
                    <a:pt x="28852" y="2335"/>
                    <a:pt x="31120" y="0"/>
                    <a:pt x="31245" y="78"/>
                  </a:cubicBezTo>
                  <a:cubicBezTo>
                    <a:pt x="31370" y="155"/>
                    <a:pt x="29572" y="2983"/>
                    <a:pt x="29572" y="2983"/>
                  </a:cubicBezTo>
                  <a:cubicBezTo>
                    <a:pt x="28873" y="4606"/>
                    <a:pt x="23608" y="11929"/>
                    <a:pt x="22909" y="13553"/>
                  </a:cubicBezTo>
                  <a:cubicBezTo>
                    <a:pt x="15143" y="23349"/>
                    <a:pt x="11518" y="27970"/>
                    <a:pt x="3752" y="37765"/>
                  </a:cubicBezTo>
                  <a:cubicBezTo>
                    <a:pt x="2874" y="38957"/>
                    <a:pt x="0" y="36655"/>
                    <a:pt x="915" y="3549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3"/>
            <p:cNvSpPr/>
            <p:nvPr/>
          </p:nvSpPr>
          <p:spPr>
            <a:xfrm>
              <a:off x="2388375" y="4216850"/>
              <a:ext cx="794550" cy="978075"/>
            </a:xfrm>
            <a:custGeom>
              <a:rect b="b" l="l" r="r" t="t"/>
              <a:pathLst>
                <a:path extrusionOk="0" h="39123" w="31782">
                  <a:moveTo>
                    <a:pt x="481" y="35741"/>
                  </a:moveTo>
                  <a:cubicBezTo>
                    <a:pt x="4330" y="30802"/>
                    <a:pt x="7173" y="27239"/>
                    <a:pt x="10015" y="23677"/>
                  </a:cubicBezTo>
                  <a:cubicBezTo>
                    <a:pt x="12853" y="20123"/>
                    <a:pt x="15691" y="16567"/>
                    <a:pt x="19557" y="11603"/>
                  </a:cubicBezTo>
                  <a:cubicBezTo>
                    <a:pt x="19578" y="11576"/>
                    <a:pt x="19602" y="11552"/>
                    <a:pt x="19628" y="11532"/>
                  </a:cubicBezTo>
                  <a:cubicBezTo>
                    <a:pt x="20318" y="10999"/>
                    <a:pt x="22162" y="9036"/>
                    <a:pt x="24006" y="7071"/>
                  </a:cubicBezTo>
                  <a:cubicBezTo>
                    <a:pt x="25852" y="5104"/>
                    <a:pt x="27699" y="3138"/>
                    <a:pt x="28454" y="2544"/>
                  </a:cubicBezTo>
                  <a:cubicBezTo>
                    <a:pt x="28682" y="2311"/>
                    <a:pt x="30939" y="1"/>
                    <a:pt x="31332" y="242"/>
                  </a:cubicBezTo>
                  <a:cubicBezTo>
                    <a:pt x="31781" y="519"/>
                    <a:pt x="29987" y="3399"/>
                    <a:pt x="29804" y="3688"/>
                  </a:cubicBezTo>
                  <a:cubicBezTo>
                    <a:pt x="29416" y="4561"/>
                    <a:pt x="27935" y="6782"/>
                    <a:pt x="26454" y="9004"/>
                  </a:cubicBezTo>
                  <a:cubicBezTo>
                    <a:pt x="24972" y="11227"/>
                    <a:pt x="23490" y="13450"/>
                    <a:pt x="23157" y="14224"/>
                  </a:cubicBezTo>
                  <a:cubicBezTo>
                    <a:pt x="23142" y="14257"/>
                    <a:pt x="23123" y="14288"/>
                    <a:pt x="23102" y="14316"/>
                  </a:cubicBezTo>
                  <a:lnTo>
                    <a:pt x="23103" y="14316"/>
                  </a:lnTo>
                  <a:cubicBezTo>
                    <a:pt x="19221" y="19210"/>
                    <a:pt x="16375" y="22813"/>
                    <a:pt x="13529" y="26415"/>
                  </a:cubicBezTo>
                  <a:cubicBezTo>
                    <a:pt x="10680" y="30022"/>
                    <a:pt x="7832" y="33627"/>
                    <a:pt x="3945" y="38528"/>
                  </a:cubicBezTo>
                  <a:lnTo>
                    <a:pt x="3934" y="38540"/>
                  </a:lnTo>
                  <a:cubicBezTo>
                    <a:pt x="3500" y="39106"/>
                    <a:pt x="2795" y="39123"/>
                    <a:pt x="2102" y="38833"/>
                  </a:cubicBezTo>
                  <a:cubicBezTo>
                    <a:pt x="1835" y="38721"/>
                    <a:pt x="1573" y="38565"/>
                    <a:pt x="1336" y="38382"/>
                  </a:cubicBezTo>
                  <a:cubicBezTo>
                    <a:pt x="1096" y="38197"/>
                    <a:pt x="876" y="37981"/>
                    <a:pt x="697" y="37752"/>
                  </a:cubicBezTo>
                  <a:cubicBezTo>
                    <a:pt x="197" y="37111"/>
                    <a:pt x="0" y="36353"/>
                    <a:pt x="470" y="35754"/>
                  </a:cubicBezTo>
                  <a:close/>
                  <a:moveTo>
                    <a:pt x="10649" y="24183"/>
                  </a:moveTo>
                  <a:cubicBezTo>
                    <a:pt x="7815" y="27733"/>
                    <a:pt x="4980" y="31285"/>
                    <a:pt x="1121" y="36239"/>
                  </a:cubicBezTo>
                  <a:lnTo>
                    <a:pt x="1110" y="36255"/>
                  </a:lnTo>
                  <a:cubicBezTo>
                    <a:pt x="915" y="36502"/>
                    <a:pt x="1055" y="36891"/>
                    <a:pt x="1337" y="37252"/>
                  </a:cubicBezTo>
                  <a:cubicBezTo>
                    <a:pt x="1475" y="37428"/>
                    <a:pt x="1646" y="37595"/>
                    <a:pt x="1831" y="37739"/>
                  </a:cubicBezTo>
                  <a:cubicBezTo>
                    <a:pt x="2020" y="37884"/>
                    <a:pt x="2220" y="38003"/>
                    <a:pt x="2414" y="38085"/>
                  </a:cubicBezTo>
                  <a:cubicBezTo>
                    <a:pt x="2776" y="38235"/>
                    <a:pt x="3120" y="38262"/>
                    <a:pt x="3289" y="38050"/>
                  </a:cubicBezTo>
                  <a:lnTo>
                    <a:pt x="3308" y="38025"/>
                  </a:lnTo>
                  <a:cubicBezTo>
                    <a:pt x="7195" y="33124"/>
                    <a:pt x="10043" y="29518"/>
                    <a:pt x="12892" y="25911"/>
                  </a:cubicBezTo>
                  <a:cubicBezTo>
                    <a:pt x="15730" y="22319"/>
                    <a:pt x="18571" y="18725"/>
                    <a:pt x="22436" y="13849"/>
                  </a:cubicBezTo>
                  <a:cubicBezTo>
                    <a:pt x="22840" y="12961"/>
                    <a:pt x="24309" y="10757"/>
                    <a:pt x="25779" y="8553"/>
                  </a:cubicBezTo>
                  <a:cubicBezTo>
                    <a:pt x="27251" y="6344"/>
                    <a:pt x="28723" y="4136"/>
                    <a:pt x="29069" y="3349"/>
                  </a:cubicBezTo>
                  <a:cubicBezTo>
                    <a:pt x="29078" y="3325"/>
                    <a:pt x="29090" y="3300"/>
                    <a:pt x="29104" y="3277"/>
                  </a:cubicBezTo>
                  <a:cubicBezTo>
                    <a:pt x="29109" y="3270"/>
                    <a:pt x="31130" y="1071"/>
                    <a:pt x="30908" y="935"/>
                  </a:cubicBezTo>
                  <a:cubicBezTo>
                    <a:pt x="30764" y="846"/>
                    <a:pt x="29384" y="2648"/>
                    <a:pt x="29077" y="3051"/>
                  </a:cubicBezTo>
                  <a:cubicBezTo>
                    <a:pt x="29052" y="3095"/>
                    <a:pt x="29017" y="3135"/>
                    <a:pt x="28974" y="3168"/>
                  </a:cubicBezTo>
                  <a:cubicBezTo>
                    <a:pt x="28286" y="3699"/>
                    <a:pt x="26442" y="5663"/>
                    <a:pt x="24598" y="7626"/>
                  </a:cubicBezTo>
                  <a:cubicBezTo>
                    <a:pt x="22764" y="9580"/>
                    <a:pt x="20929" y="11535"/>
                    <a:pt x="20164" y="12143"/>
                  </a:cubicBezTo>
                  <a:cubicBezTo>
                    <a:pt x="16325" y="17070"/>
                    <a:pt x="13486" y="20627"/>
                    <a:pt x="10649" y="2418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3"/>
            <p:cNvSpPr/>
            <p:nvPr/>
          </p:nvSpPr>
          <p:spPr>
            <a:xfrm>
              <a:off x="2302075" y="5156975"/>
              <a:ext cx="146200" cy="151900"/>
            </a:xfrm>
            <a:custGeom>
              <a:rect b="b" l="l" r="r" t="t"/>
              <a:pathLst>
                <a:path extrusionOk="0" h="6076" w="5848">
                  <a:moveTo>
                    <a:pt x="3054" y="1"/>
                  </a:moveTo>
                  <a:cubicBezTo>
                    <a:pt x="3289" y="1751"/>
                    <a:pt x="4267" y="2431"/>
                    <a:pt x="5848" y="2237"/>
                  </a:cubicBezTo>
                  <a:cubicBezTo>
                    <a:pt x="5091" y="3183"/>
                    <a:pt x="4333" y="4130"/>
                    <a:pt x="3575" y="5075"/>
                  </a:cubicBezTo>
                  <a:cubicBezTo>
                    <a:pt x="2700" y="6076"/>
                    <a:pt x="0" y="3814"/>
                    <a:pt x="782" y="2839"/>
                  </a:cubicBezTo>
                  <a:cubicBezTo>
                    <a:pt x="1540" y="1893"/>
                    <a:pt x="2297" y="947"/>
                    <a:pt x="30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3"/>
            <p:cNvSpPr/>
            <p:nvPr/>
          </p:nvSpPr>
          <p:spPr>
            <a:xfrm>
              <a:off x="2303550" y="5145575"/>
              <a:ext cx="155150" cy="158000"/>
            </a:xfrm>
            <a:custGeom>
              <a:rect b="b" l="l" r="r" t="t"/>
              <a:pathLst>
                <a:path extrusionOk="0" h="6320" w="6206">
                  <a:moveTo>
                    <a:pt x="3399" y="403"/>
                  </a:moveTo>
                  <a:cubicBezTo>
                    <a:pt x="3500" y="1166"/>
                    <a:pt x="3750" y="1685"/>
                    <a:pt x="4135" y="1982"/>
                  </a:cubicBezTo>
                  <a:cubicBezTo>
                    <a:pt x="4517" y="2278"/>
                    <a:pt x="5059" y="2375"/>
                    <a:pt x="5741" y="2291"/>
                  </a:cubicBezTo>
                  <a:cubicBezTo>
                    <a:pt x="5963" y="2265"/>
                    <a:pt x="6165" y="2424"/>
                    <a:pt x="6191" y="2645"/>
                  </a:cubicBezTo>
                  <a:cubicBezTo>
                    <a:pt x="6206" y="2761"/>
                    <a:pt x="6169" y="2871"/>
                    <a:pt x="6100" y="2954"/>
                  </a:cubicBezTo>
                  <a:lnTo>
                    <a:pt x="3821" y="5798"/>
                  </a:lnTo>
                  <a:lnTo>
                    <a:pt x="3822" y="5799"/>
                  </a:lnTo>
                  <a:cubicBezTo>
                    <a:pt x="3366" y="6320"/>
                    <a:pt x="2644" y="6273"/>
                    <a:pt x="1953" y="5933"/>
                  </a:cubicBezTo>
                  <a:cubicBezTo>
                    <a:pt x="1700" y="5808"/>
                    <a:pt x="1447" y="5640"/>
                    <a:pt x="1216" y="5448"/>
                  </a:cubicBezTo>
                  <a:cubicBezTo>
                    <a:pt x="988" y="5258"/>
                    <a:pt x="779" y="5041"/>
                    <a:pt x="611" y="4817"/>
                  </a:cubicBezTo>
                  <a:lnTo>
                    <a:pt x="609" y="4816"/>
                  </a:lnTo>
                  <a:cubicBezTo>
                    <a:pt x="165" y="4218"/>
                    <a:pt x="1" y="3550"/>
                    <a:pt x="405" y="3042"/>
                  </a:cubicBezTo>
                  <a:lnTo>
                    <a:pt x="2680" y="204"/>
                  </a:lnTo>
                  <a:cubicBezTo>
                    <a:pt x="2819" y="29"/>
                    <a:pt x="3074" y="0"/>
                    <a:pt x="3249" y="140"/>
                  </a:cubicBezTo>
                  <a:cubicBezTo>
                    <a:pt x="3334" y="208"/>
                    <a:pt x="3385" y="303"/>
                    <a:pt x="3398" y="403"/>
                  </a:cubicBezTo>
                  <a:lnTo>
                    <a:pt x="3399" y="403"/>
                  </a:lnTo>
                  <a:close/>
                  <a:moveTo>
                    <a:pt x="3638" y="2626"/>
                  </a:moveTo>
                  <a:cubicBezTo>
                    <a:pt x="3259" y="2332"/>
                    <a:pt x="2973" y="1914"/>
                    <a:pt x="2787" y="1366"/>
                  </a:cubicBezTo>
                  <a:lnTo>
                    <a:pt x="1039" y="3548"/>
                  </a:lnTo>
                  <a:cubicBezTo>
                    <a:pt x="908" y="3711"/>
                    <a:pt x="1028" y="4018"/>
                    <a:pt x="1262" y="4330"/>
                  </a:cubicBezTo>
                  <a:cubicBezTo>
                    <a:pt x="1390" y="4504"/>
                    <a:pt x="1553" y="4673"/>
                    <a:pt x="1736" y="4824"/>
                  </a:cubicBezTo>
                  <a:cubicBezTo>
                    <a:pt x="1917" y="4975"/>
                    <a:pt x="2114" y="5106"/>
                    <a:pt x="2313" y="5204"/>
                  </a:cubicBezTo>
                  <a:cubicBezTo>
                    <a:pt x="2688" y="5389"/>
                    <a:pt x="3045" y="5453"/>
                    <a:pt x="3211" y="5265"/>
                  </a:cubicBezTo>
                  <a:lnTo>
                    <a:pt x="4934" y="3113"/>
                  </a:lnTo>
                  <a:cubicBezTo>
                    <a:pt x="4431" y="3064"/>
                    <a:pt x="3998" y="2904"/>
                    <a:pt x="3638" y="26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3"/>
            <p:cNvSpPr/>
            <p:nvPr/>
          </p:nvSpPr>
          <p:spPr>
            <a:xfrm>
              <a:off x="2338075" y="5104525"/>
              <a:ext cx="153600" cy="154750"/>
            </a:xfrm>
            <a:custGeom>
              <a:rect b="b" l="l" r="r" t="t"/>
              <a:pathLst>
                <a:path extrusionOk="0" h="6190" w="6144">
                  <a:moveTo>
                    <a:pt x="2668" y="134"/>
                  </a:moveTo>
                  <a:cubicBezTo>
                    <a:pt x="2800" y="0"/>
                    <a:pt x="2963" y="156"/>
                    <a:pt x="3015" y="240"/>
                  </a:cubicBezTo>
                  <a:cubicBezTo>
                    <a:pt x="3718" y="1401"/>
                    <a:pt x="4691" y="2071"/>
                    <a:pt x="5900" y="2440"/>
                  </a:cubicBezTo>
                  <a:cubicBezTo>
                    <a:pt x="6008" y="2474"/>
                    <a:pt x="6144" y="2687"/>
                    <a:pt x="6050" y="2842"/>
                  </a:cubicBezTo>
                  <a:cubicBezTo>
                    <a:pt x="5331" y="3739"/>
                    <a:pt x="4611" y="4636"/>
                    <a:pt x="3892" y="5534"/>
                  </a:cubicBezTo>
                  <a:cubicBezTo>
                    <a:pt x="3367" y="6190"/>
                    <a:pt x="1" y="3376"/>
                    <a:pt x="512" y="2826"/>
                  </a:cubicBezTo>
                  <a:cubicBezTo>
                    <a:pt x="1231" y="1928"/>
                    <a:pt x="1949" y="1030"/>
                    <a:pt x="2668" y="13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3"/>
            <p:cNvSpPr/>
            <p:nvPr/>
          </p:nvSpPr>
          <p:spPr>
            <a:xfrm>
              <a:off x="2335375" y="5095925"/>
              <a:ext cx="165500" cy="164075"/>
            </a:xfrm>
            <a:custGeom>
              <a:rect b="b" l="l" r="r" t="t"/>
              <a:pathLst>
                <a:path extrusionOk="0" h="6563" w="6620">
                  <a:moveTo>
                    <a:pt x="2489" y="192"/>
                  </a:moveTo>
                  <a:cubicBezTo>
                    <a:pt x="2526" y="154"/>
                    <a:pt x="2564" y="124"/>
                    <a:pt x="2604" y="100"/>
                  </a:cubicBezTo>
                  <a:cubicBezTo>
                    <a:pt x="2767" y="0"/>
                    <a:pt x="2932" y="0"/>
                    <a:pt x="3085" y="54"/>
                  </a:cubicBezTo>
                  <a:cubicBezTo>
                    <a:pt x="3192" y="92"/>
                    <a:pt x="3283" y="157"/>
                    <a:pt x="3351" y="227"/>
                  </a:cubicBezTo>
                  <a:cubicBezTo>
                    <a:pt x="3401" y="275"/>
                    <a:pt x="3443" y="329"/>
                    <a:pt x="3470" y="374"/>
                  </a:cubicBezTo>
                  <a:cubicBezTo>
                    <a:pt x="3793" y="908"/>
                    <a:pt x="4178" y="1328"/>
                    <a:pt x="4618" y="1655"/>
                  </a:cubicBezTo>
                  <a:cubicBezTo>
                    <a:pt x="5060" y="1984"/>
                    <a:pt x="5565" y="2225"/>
                    <a:pt x="6127" y="2396"/>
                  </a:cubicBezTo>
                  <a:cubicBezTo>
                    <a:pt x="6169" y="2409"/>
                    <a:pt x="6211" y="2428"/>
                    <a:pt x="6252" y="2453"/>
                  </a:cubicBezTo>
                  <a:cubicBezTo>
                    <a:pt x="6359" y="2519"/>
                    <a:pt x="6464" y="2635"/>
                    <a:pt x="6525" y="2769"/>
                  </a:cubicBezTo>
                  <a:lnTo>
                    <a:pt x="6526" y="2768"/>
                  </a:lnTo>
                  <a:cubicBezTo>
                    <a:pt x="6593" y="2912"/>
                    <a:pt x="6620" y="3083"/>
                    <a:pt x="6569" y="3253"/>
                  </a:cubicBezTo>
                  <a:cubicBezTo>
                    <a:pt x="6554" y="3301"/>
                    <a:pt x="6533" y="3349"/>
                    <a:pt x="6504" y="3395"/>
                  </a:cubicBezTo>
                  <a:cubicBezTo>
                    <a:pt x="6491" y="3418"/>
                    <a:pt x="6475" y="3439"/>
                    <a:pt x="6457" y="3458"/>
                  </a:cubicBezTo>
                  <a:lnTo>
                    <a:pt x="4317" y="6131"/>
                  </a:lnTo>
                  <a:cubicBezTo>
                    <a:pt x="3972" y="6563"/>
                    <a:pt x="3241" y="6365"/>
                    <a:pt x="2476" y="5880"/>
                  </a:cubicBezTo>
                  <a:cubicBezTo>
                    <a:pt x="2164" y="5684"/>
                    <a:pt x="1837" y="5438"/>
                    <a:pt x="1533" y="5180"/>
                  </a:cubicBezTo>
                  <a:cubicBezTo>
                    <a:pt x="1226" y="4919"/>
                    <a:pt x="941" y="4644"/>
                    <a:pt x="717" y="4386"/>
                  </a:cubicBezTo>
                  <a:cubicBezTo>
                    <a:pt x="221" y="3814"/>
                    <a:pt x="1" y="3259"/>
                    <a:pt x="313" y="2906"/>
                  </a:cubicBezTo>
                  <a:lnTo>
                    <a:pt x="2459" y="224"/>
                  </a:lnTo>
                  <a:close/>
                  <a:moveTo>
                    <a:pt x="4135" y="2308"/>
                  </a:moveTo>
                  <a:cubicBezTo>
                    <a:pt x="3663" y="1957"/>
                    <a:pt x="3248" y="1521"/>
                    <a:pt x="2893" y="980"/>
                  </a:cubicBezTo>
                  <a:lnTo>
                    <a:pt x="945" y="3413"/>
                  </a:lnTo>
                  <a:cubicBezTo>
                    <a:pt x="936" y="3424"/>
                    <a:pt x="927" y="3436"/>
                    <a:pt x="916" y="3446"/>
                  </a:cubicBezTo>
                  <a:cubicBezTo>
                    <a:pt x="895" y="3469"/>
                    <a:pt x="1107" y="3596"/>
                    <a:pt x="1329" y="3852"/>
                  </a:cubicBezTo>
                  <a:cubicBezTo>
                    <a:pt x="1528" y="4082"/>
                    <a:pt x="1782" y="4329"/>
                    <a:pt x="2057" y="4561"/>
                  </a:cubicBezTo>
                  <a:cubicBezTo>
                    <a:pt x="2333" y="4795"/>
                    <a:pt x="2629" y="5017"/>
                    <a:pt x="2910" y="5196"/>
                  </a:cubicBezTo>
                  <a:cubicBezTo>
                    <a:pt x="3329" y="5460"/>
                    <a:pt x="3662" y="5653"/>
                    <a:pt x="3684" y="5625"/>
                  </a:cubicBezTo>
                  <a:lnTo>
                    <a:pt x="5697" y="3112"/>
                  </a:lnTo>
                  <a:cubicBezTo>
                    <a:pt x="5127" y="2919"/>
                    <a:pt x="4605" y="2657"/>
                    <a:pt x="4135" y="23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3"/>
            <p:cNvSpPr/>
            <p:nvPr/>
          </p:nvSpPr>
          <p:spPr>
            <a:xfrm>
              <a:off x="3091325" y="4276575"/>
              <a:ext cx="45475" cy="42625"/>
            </a:xfrm>
            <a:custGeom>
              <a:rect b="b" l="l" r="r" t="t"/>
              <a:pathLst>
                <a:path extrusionOk="0" h="1705" w="1819">
                  <a:moveTo>
                    <a:pt x="360" y="136"/>
                  </a:moveTo>
                  <a:cubicBezTo>
                    <a:pt x="537" y="0"/>
                    <a:pt x="792" y="32"/>
                    <a:pt x="929" y="210"/>
                  </a:cubicBezTo>
                  <a:cubicBezTo>
                    <a:pt x="1059" y="376"/>
                    <a:pt x="1036" y="612"/>
                    <a:pt x="886" y="754"/>
                  </a:cubicBezTo>
                  <a:cubicBezTo>
                    <a:pt x="901" y="777"/>
                    <a:pt x="923" y="799"/>
                    <a:pt x="951" y="821"/>
                  </a:cubicBezTo>
                  <a:lnTo>
                    <a:pt x="952" y="822"/>
                  </a:lnTo>
                  <a:cubicBezTo>
                    <a:pt x="971" y="836"/>
                    <a:pt x="990" y="849"/>
                    <a:pt x="1008" y="858"/>
                  </a:cubicBezTo>
                  <a:cubicBezTo>
                    <a:pt x="1108" y="682"/>
                    <a:pt x="1327" y="606"/>
                    <a:pt x="1516" y="687"/>
                  </a:cubicBezTo>
                  <a:cubicBezTo>
                    <a:pt x="1722" y="775"/>
                    <a:pt x="1819" y="1014"/>
                    <a:pt x="1730" y="1220"/>
                  </a:cubicBezTo>
                  <a:cubicBezTo>
                    <a:pt x="1576" y="1579"/>
                    <a:pt x="1292" y="1704"/>
                    <a:pt x="986" y="1680"/>
                  </a:cubicBezTo>
                  <a:cubicBezTo>
                    <a:pt x="796" y="1665"/>
                    <a:pt x="604" y="1580"/>
                    <a:pt x="448" y="1459"/>
                  </a:cubicBezTo>
                  <a:cubicBezTo>
                    <a:pt x="296" y="1337"/>
                    <a:pt x="169" y="1172"/>
                    <a:pt x="106" y="993"/>
                  </a:cubicBezTo>
                  <a:cubicBezTo>
                    <a:pt x="0" y="696"/>
                    <a:pt x="48" y="379"/>
                    <a:pt x="360" y="1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3"/>
            <p:cNvSpPr/>
            <p:nvPr/>
          </p:nvSpPr>
          <p:spPr>
            <a:xfrm>
              <a:off x="2445075" y="4991050"/>
              <a:ext cx="249750" cy="290500"/>
            </a:xfrm>
            <a:custGeom>
              <a:rect b="b" l="l" r="r" t="t"/>
              <a:pathLst>
                <a:path extrusionOk="0" h="11620" w="9990">
                  <a:moveTo>
                    <a:pt x="0" y="9580"/>
                  </a:moveTo>
                  <a:cubicBezTo>
                    <a:pt x="0" y="9580"/>
                    <a:pt x="1021" y="11620"/>
                    <a:pt x="3069" y="9138"/>
                  </a:cubicBezTo>
                  <a:cubicBezTo>
                    <a:pt x="4606" y="7264"/>
                    <a:pt x="6922" y="4568"/>
                    <a:pt x="8288" y="2639"/>
                  </a:cubicBezTo>
                  <a:cubicBezTo>
                    <a:pt x="8512" y="2321"/>
                    <a:pt x="9576" y="1143"/>
                    <a:pt x="9757" y="642"/>
                  </a:cubicBezTo>
                  <a:cubicBezTo>
                    <a:pt x="9990" y="0"/>
                    <a:pt x="9231" y="148"/>
                    <a:pt x="8325" y="1236"/>
                  </a:cubicBezTo>
                  <a:cubicBezTo>
                    <a:pt x="6845" y="3012"/>
                    <a:pt x="3268" y="7382"/>
                    <a:pt x="2491" y="8122"/>
                  </a:cubicBezTo>
                  <a:cubicBezTo>
                    <a:pt x="1529" y="9042"/>
                    <a:pt x="1302" y="7955"/>
                    <a:pt x="1302" y="7955"/>
                  </a:cubicBezTo>
                  <a:cubicBezTo>
                    <a:pt x="868" y="8496"/>
                    <a:pt x="435" y="9038"/>
                    <a:pt x="0" y="958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3"/>
            <p:cNvSpPr/>
            <p:nvPr/>
          </p:nvSpPr>
          <p:spPr>
            <a:xfrm>
              <a:off x="2434325" y="4987075"/>
              <a:ext cx="266325" cy="312875"/>
            </a:xfrm>
            <a:custGeom>
              <a:rect b="b" l="l" r="r" t="t"/>
              <a:pathLst>
                <a:path extrusionOk="0" h="12515" w="10653">
                  <a:moveTo>
                    <a:pt x="935" y="9757"/>
                  </a:moveTo>
                  <a:cubicBezTo>
                    <a:pt x="1222" y="10082"/>
                    <a:pt x="1949" y="10539"/>
                    <a:pt x="3187" y="9039"/>
                  </a:cubicBezTo>
                  <a:lnTo>
                    <a:pt x="3198" y="9026"/>
                  </a:lnTo>
                  <a:cubicBezTo>
                    <a:pt x="3637" y="8491"/>
                    <a:pt x="3994" y="8062"/>
                    <a:pt x="4367" y="7612"/>
                  </a:cubicBezTo>
                  <a:cubicBezTo>
                    <a:pt x="5752" y="5949"/>
                    <a:pt x="7357" y="4020"/>
                    <a:pt x="8387" y="2565"/>
                  </a:cubicBezTo>
                  <a:lnTo>
                    <a:pt x="8388" y="2563"/>
                  </a:lnTo>
                  <a:cubicBezTo>
                    <a:pt x="8461" y="2461"/>
                    <a:pt x="8597" y="2294"/>
                    <a:pt x="8762" y="2094"/>
                  </a:cubicBezTo>
                  <a:cubicBezTo>
                    <a:pt x="8967" y="1845"/>
                    <a:pt x="9219" y="1539"/>
                    <a:pt x="9427" y="1263"/>
                  </a:cubicBezTo>
                  <a:cubicBezTo>
                    <a:pt x="9315" y="1373"/>
                    <a:pt x="9193" y="1504"/>
                    <a:pt x="9067" y="1655"/>
                  </a:cubicBezTo>
                  <a:cubicBezTo>
                    <a:pt x="8670" y="2130"/>
                    <a:pt x="8347" y="2522"/>
                    <a:pt x="7977" y="2967"/>
                  </a:cubicBezTo>
                  <a:cubicBezTo>
                    <a:pt x="6272" y="5027"/>
                    <a:pt x="3842" y="7962"/>
                    <a:pt x="3202" y="8574"/>
                  </a:cubicBezTo>
                  <a:cubicBezTo>
                    <a:pt x="2402" y="9338"/>
                    <a:pt x="1924" y="9176"/>
                    <a:pt x="1652" y="8861"/>
                  </a:cubicBezTo>
                  <a:close/>
                  <a:moveTo>
                    <a:pt x="3812" y="9555"/>
                  </a:moveTo>
                  <a:cubicBezTo>
                    <a:pt x="1369" y="12515"/>
                    <a:pt x="74" y="9932"/>
                    <a:pt x="71" y="9925"/>
                  </a:cubicBezTo>
                  <a:cubicBezTo>
                    <a:pt x="1" y="9787"/>
                    <a:pt x="11" y="9614"/>
                    <a:pt x="115" y="9485"/>
                  </a:cubicBezTo>
                  <a:lnTo>
                    <a:pt x="1406" y="7873"/>
                  </a:lnTo>
                  <a:cubicBezTo>
                    <a:pt x="1462" y="7797"/>
                    <a:pt x="1544" y="7741"/>
                    <a:pt x="1641" y="7718"/>
                  </a:cubicBezTo>
                  <a:cubicBezTo>
                    <a:pt x="1861" y="7668"/>
                    <a:pt x="2077" y="7805"/>
                    <a:pt x="2127" y="8023"/>
                  </a:cubicBezTo>
                  <a:cubicBezTo>
                    <a:pt x="2127" y="8024"/>
                    <a:pt x="2206" y="8405"/>
                    <a:pt x="2642" y="7988"/>
                  </a:cubicBezTo>
                  <a:cubicBezTo>
                    <a:pt x="3245" y="7412"/>
                    <a:pt x="5659" y="4497"/>
                    <a:pt x="7351" y="2453"/>
                  </a:cubicBezTo>
                  <a:lnTo>
                    <a:pt x="8443" y="1136"/>
                  </a:lnTo>
                  <a:cubicBezTo>
                    <a:pt x="8934" y="546"/>
                    <a:pt x="9405" y="197"/>
                    <a:pt x="9736" y="76"/>
                  </a:cubicBezTo>
                  <a:cubicBezTo>
                    <a:pt x="9893" y="18"/>
                    <a:pt x="10040" y="1"/>
                    <a:pt x="10170" y="24"/>
                  </a:cubicBezTo>
                  <a:lnTo>
                    <a:pt x="10171" y="24"/>
                  </a:lnTo>
                  <a:cubicBezTo>
                    <a:pt x="10377" y="60"/>
                    <a:pt x="10523" y="177"/>
                    <a:pt x="10596" y="374"/>
                  </a:cubicBezTo>
                  <a:cubicBezTo>
                    <a:pt x="10653" y="526"/>
                    <a:pt x="10648" y="717"/>
                    <a:pt x="10568" y="939"/>
                  </a:cubicBezTo>
                  <a:cubicBezTo>
                    <a:pt x="10415" y="1363"/>
                    <a:pt x="9809" y="2099"/>
                    <a:pt x="9387" y="2610"/>
                  </a:cubicBezTo>
                  <a:cubicBezTo>
                    <a:pt x="9232" y="2798"/>
                    <a:pt x="9104" y="2954"/>
                    <a:pt x="9048" y="3033"/>
                  </a:cubicBezTo>
                  <a:cubicBezTo>
                    <a:pt x="7985" y="4535"/>
                    <a:pt x="6378" y="6466"/>
                    <a:pt x="4992" y="8131"/>
                  </a:cubicBezTo>
                  <a:cubicBezTo>
                    <a:pt x="4534" y="8683"/>
                    <a:pt x="4098" y="9205"/>
                    <a:pt x="3825" y="953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3"/>
            <p:cNvSpPr/>
            <p:nvPr/>
          </p:nvSpPr>
          <p:spPr>
            <a:xfrm>
              <a:off x="2838400" y="4501025"/>
              <a:ext cx="133450" cy="126175"/>
            </a:xfrm>
            <a:custGeom>
              <a:rect b="b" l="l" r="r" t="t"/>
              <a:pathLst>
                <a:path extrusionOk="0" h="5047" w="5338">
                  <a:moveTo>
                    <a:pt x="1673" y="77"/>
                  </a:moveTo>
                  <a:cubicBezTo>
                    <a:pt x="1762" y="0"/>
                    <a:pt x="1942" y="160"/>
                    <a:pt x="2006" y="239"/>
                  </a:cubicBezTo>
                  <a:cubicBezTo>
                    <a:pt x="2890" y="1316"/>
                    <a:pt x="3905" y="2062"/>
                    <a:pt x="5066" y="2620"/>
                  </a:cubicBezTo>
                  <a:cubicBezTo>
                    <a:pt x="5170" y="2670"/>
                    <a:pt x="5338" y="2870"/>
                    <a:pt x="5288" y="2971"/>
                  </a:cubicBezTo>
                  <a:cubicBezTo>
                    <a:pt x="4842" y="3529"/>
                    <a:pt x="4397" y="4085"/>
                    <a:pt x="3952" y="4641"/>
                  </a:cubicBezTo>
                  <a:cubicBezTo>
                    <a:pt x="3625" y="5047"/>
                    <a:pt x="1" y="2071"/>
                    <a:pt x="337" y="1746"/>
                  </a:cubicBezTo>
                  <a:cubicBezTo>
                    <a:pt x="782" y="1189"/>
                    <a:pt x="1227" y="634"/>
                    <a:pt x="1673" y="7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3"/>
            <p:cNvSpPr/>
            <p:nvPr/>
          </p:nvSpPr>
          <p:spPr>
            <a:xfrm>
              <a:off x="2833550" y="4490750"/>
              <a:ext cx="148675" cy="141450"/>
            </a:xfrm>
            <a:custGeom>
              <a:rect b="b" l="l" r="r" t="t"/>
              <a:pathLst>
                <a:path extrusionOk="0" h="5658" w="5947">
                  <a:moveTo>
                    <a:pt x="1608" y="177"/>
                  </a:moveTo>
                  <a:lnTo>
                    <a:pt x="1612" y="173"/>
                  </a:lnTo>
                  <a:cubicBezTo>
                    <a:pt x="1823" y="1"/>
                    <a:pt x="2051" y="41"/>
                    <a:pt x="2248" y="160"/>
                  </a:cubicBezTo>
                  <a:cubicBezTo>
                    <a:pt x="2348" y="221"/>
                    <a:pt x="2445" y="313"/>
                    <a:pt x="2500" y="377"/>
                  </a:cubicBezTo>
                  <a:lnTo>
                    <a:pt x="2504" y="380"/>
                  </a:lnTo>
                  <a:lnTo>
                    <a:pt x="2504" y="380"/>
                  </a:lnTo>
                  <a:lnTo>
                    <a:pt x="2513" y="391"/>
                  </a:lnTo>
                  <a:cubicBezTo>
                    <a:pt x="2935" y="906"/>
                    <a:pt x="3388" y="1340"/>
                    <a:pt x="3873" y="1713"/>
                  </a:cubicBezTo>
                  <a:cubicBezTo>
                    <a:pt x="4359" y="2086"/>
                    <a:pt x="4880" y="2398"/>
                    <a:pt x="5434" y="2664"/>
                  </a:cubicBezTo>
                  <a:lnTo>
                    <a:pt x="5439" y="2668"/>
                  </a:lnTo>
                  <a:cubicBezTo>
                    <a:pt x="5546" y="2719"/>
                    <a:pt x="5675" y="2833"/>
                    <a:pt x="5760" y="2954"/>
                  </a:cubicBezTo>
                  <a:cubicBezTo>
                    <a:pt x="5885" y="3131"/>
                    <a:pt x="5946" y="3353"/>
                    <a:pt x="5848" y="3557"/>
                  </a:cubicBezTo>
                  <a:lnTo>
                    <a:pt x="5838" y="3578"/>
                  </a:lnTo>
                  <a:cubicBezTo>
                    <a:pt x="5821" y="3610"/>
                    <a:pt x="5800" y="3638"/>
                    <a:pt x="5776" y="3663"/>
                  </a:cubicBezTo>
                  <a:lnTo>
                    <a:pt x="4461" y="5304"/>
                  </a:lnTo>
                  <a:cubicBezTo>
                    <a:pt x="4178" y="5658"/>
                    <a:pt x="3454" y="5377"/>
                    <a:pt x="2668" y="4826"/>
                  </a:cubicBezTo>
                  <a:cubicBezTo>
                    <a:pt x="2263" y="4542"/>
                    <a:pt x="1814" y="4188"/>
                    <a:pt x="1413" y="3840"/>
                  </a:cubicBezTo>
                  <a:cubicBezTo>
                    <a:pt x="1008" y="3488"/>
                    <a:pt x="648" y="3139"/>
                    <a:pt x="421" y="2864"/>
                  </a:cubicBezTo>
                  <a:cubicBezTo>
                    <a:pt x="101" y="2476"/>
                    <a:pt x="1" y="2131"/>
                    <a:pt x="228" y="1887"/>
                  </a:cubicBezTo>
                  <a:lnTo>
                    <a:pt x="1551" y="235"/>
                  </a:lnTo>
                  <a:cubicBezTo>
                    <a:pt x="1568" y="214"/>
                    <a:pt x="1588" y="194"/>
                    <a:pt x="1608" y="177"/>
                  </a:cubicBezTo>
                  <a:close/>
                  <a:moveTo>
                    <a:pt x="3380" y="2357"/>
                  </a:moveTo>
                  <a:cubicBezTo>
                    <a:pt x="2878" y="1972"/>
                    <a:pt x="2407" y="1527"/>
                    <a:pt x="1970" y="1008"/>
                  </a:cubicBezTo>
                  <a:lnTo>
                    <a:pt x="857" y="2398"/>
                  </a:lnTo>
                  <a:cubicBezTo>
                    <a:pt x="843" y="2415"/>
                    <a:pt x="829" y="2432"/>
                    <a:pt x="813" y="2448"/>
                  </a:cubicBezTo>
                  <a:cubicBezTo>
                    <a:pt x="691" y="2565"/>
                    <a:pt x="1009" y="2305"/>
                    <a:pt x="1045" y="2346"/>
                  </a:cubicBezTo>
                  <a:cubicBezTo>
                    <a:pt x="1243" y="2586"/>
                    <a:pt x="1569" y="2902"/>
                    <a:pt x="1944" y="3226"/>
                  </a:cubicBezTo>
                  <a:cubicBezTo>
                    <a:pt x="2320" y="3554"/>
                    <a:pt x="2744" y="3887"/>
                    <a:pt x="3132" y="4159"/>
                  </a:cubicBezTo>
                  <a:cubicBezTo>
                    <a:pt x="3568" y="4465"/>
                    <a:pt x="3773" y="4868"/>
                    <a:pt x="3828" y="4799"/>
                  </a:cubicBezTo>
                  <a:lnTo>
                    <a:pt x="4989" y="3350"/>
                  </a:lnTo>
                  <a:cubicBezTo>
                    <a:pt x="4420" y="3070"/>
                    <a:pt x="3884" y="2744"/>
                    <a:pt x="3380" y="23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3"/>
            <p:cNvSpPr/>
            <p:nvPr/>
          </p:nvSpPr>
          <p:spPr>
            <a:xfrm>
              <a:off x="2792175" y="4558750"/>
              <a:ext cx="133450" cy="126150"/>
            </a:xfrm>
            <a:custGeom>
              <a:rect b="b" l="l" r="r" t="t"/>
              <a:pathLst>
                <a:path extrusionOk="0" h="5046" w="5338">
                  <a:moveTo>
                    <a:pt x="1674" y="76"/>
                  </a:moveTo>
                  <a:cubicBezTo>
                    <a:pt x="1762" y="0"/>
                    <a:pt x="1941" y="160"/>
                    <a:pt x="2006" y="237"/>
                  </a:cubicBezTo>
                  <a:cubicBezTo>
                    <a:pt x="2889" y="1315"/>
                    <a:pt x="3906" y="2061"/>
                    <a:pt x="5066" y="2620"/>
                  </a:cubicBezTo>
                  <a:cubicBezTo>
                    <a:pt x="5170" y="2670"/>
                    <a:pt x="5337" y="2870"/>
                    <a:pt x="5287" y="2971"/>
                  </a:cubicBezTo>
                  <a:cubicBezTo>
                    <a:pt x="4842" y="3527"/>
                    <a:pt x="4397" y="4083"/>
                    <a:pt x="3951" y="4639"/>
                  </a:cubicBezTo>
                  <a:cubicBezTo>
                    <a:pt x="3626" y="5045"/>
                    <a:pt x="1" y="2071"/>
                    <a:pt x="336" y="1745"/>
                  </a:cubicBezTo>
                  <a:cubicBezTo>
                    <a:pt x="782" y="1189"/>
                    <a:pt x="1227" y="633"/>
                    <a:pt x="1674" y="7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3"/>
            <p:cNvSpPr/>
            <p:nvPr/>
          </p:nvSpPr>
          <p:spPr>
            <a:xfrm>
              <a:off x="2787325" y="4548475"/>
              <a:ext cx="148650" cy="141450"/>
            </a:xfrm>
            <a:custGeom>
              <a:rect b="b" l="l" r="r" t="t"/>
              <a:pathLst>
                <a:path extrusionOk="0" h="5658" w="5946">
                  <a:moveTo>
                    <a:pt x="1608" y="176"/>
                  </a:moveTo>
                  <a:lnTo>
                    <a:pt x="1613" y="172"/>
                  </a:lnTo>
                  <a:cubicBezTo>
                    <a:pt x="1822" y="0"/>
                    <a:pt x="2051" y="40"/>
                    <a:pt x="2247" y="160"/>
                  </a:cubicBezTo>
                  <a:cubicBezTo>
                    <a:pt x="2349" y="221"/>
                    <a:pt x="2445" y="312"/>
                    <a:pt x="2500" y="377"/>
                  </a:cubicBezTo>
                  <a:lnTo>
                    <a:pt x="2503" y="380"/>
                  </a:lnTo>
                  <a:lnTo>
                    <a:pt x="2503" y="380"/>
                  </a:lnTo>
                  <a:lnTo>
                    <a:pt x="2513" y="391"/>
                  </a:lnTo>
                  <a:cubicBezTo>
                    <a:pt x="2936" y="905"/>
                    <a:pt x="3388" y="1340"/>
                    <a:pt x="3873" y="1713"/>
                  </a:cubicBezTo>
                  <a:cubicBezTo>
                    <a:pt x="4360" y="2085"/>
                    <a:pt x="4880" y="2397"/>
                    <a:pt x="5434" y="2664"/>
                  </a:cubicBezTo>
                  <a:lnTo>
                    <a:pt x="5439" y="2667"/>
                  </a:lnTo>
                  <a:cubicBezTo>
                    <a:pt x="5546" y="2719"/>
                    <a:pt x="5674" y="2833"/>
                    <a:pt x="5760" y="2954"/>
                  </a:cubicBezTo>
                  <a:cubicBezTo>
                    <a:pt x="5884" y="3131"/>
                    <a:pt x="5946" y="3352"/>
                    <a:pt x="5848" y="3557"/>
                  </a:cubicBezTo>
                  <a:cubicBezTo>
                    <a:pt x="5841" y="3569"/>
                    <a:pt x="5835" y="3582"/>
                    <a:pt x="5828" y="3594"/>
                  </a:cubicBezTo>
                  <a:cubicBezTo>
                    <a:pt x="5814" y="3617"/>
                    <a:pt x="5798" y="3638"/>
                    <a:pt x="5780" y="3657"/>
                  </a:cubicBezTo>
                  <a:lnTo>
                    <a:pt x="4461" y="5304"/>
                  </a:lnTo>
                  <a:cubicBezTo>
                    <a:pt x="4179" y="5658"/>
                    <a:pt x="3455" y="5376"/>
                    <a:pt x="2668" y="4825"/>
                  </a:cubicBezTo>
                  <a:cubicBezTo>
                    <a:pt x="2263" y="4541"/>
                    <a:pt x="1815" y="4188"/>
                    <a:pt x="1413" y="3839"/>
                  </a:cubicBezTo>
                  <a:cubicBezTo>
                    <a:pt x="1008" y="3488"/>
                    <a:pt x="648" y="3138"/>
                    <a:pt x="421" y="2864"/>
                  </a:cubicBezTo>
                  <a:cubicBezTo>
                    <a:pt x="100" y="2476"/>
                    <a:pt x="0" y="2131"/>
                    <a:pt x="228" y="1887"/>
                  </a:cubicBezTo>
                  <a:lnTo>
                    <a:pt x="1551" y="235"/>
                  </a:lnTo>
                  <a:cubicBezTo>
                    <a:pt x="1567" y="212"/>
                    <a:pt x="1588" y="193"/>
                    <a:pt x="1608" y="176"/>
                  </a:cubicBezTo>
                  <a:close/>
                  <a:moveTo>
                    <a:pt x="3380" y="2357"/>
                  </a:moveTo>
                  <a:cubicBezTo>
                    <a:pt x="2877" y="1971"/>
                    <a:pt x="2408" y="1527"/>
                    <a:pt x="1970" y="1008"/>
                  </a:cubicBezTo>
                  <a:lnTo>
                    <a:pt x="857" y="2397"/>
                  </a:lnTo>
                  <a:cubicBezTo>
                    <a:pt x="843" y="2415"/>
                    <a:pt x="829" y="2431"/>
                    <a:pt x="813" y="2447"/>
                  </a:cubicBezTo>
                  <a:cubicBezTo>
                    <a:pt x="691" y="2565"/>
                    <a:pt x="1009" y="2305"/>
                    <a:pt x="1045" y="2346"/>
                  </a:cubicBezTo>
                  <a:cubicBezTo>
                    <a:pt x="1242" y="2586"/>
                    <a:pt x="1569" y="2901"/>
                    <a:pt x="1944" y="3226"/>
                  </a:cubicBezTo>
                  <a:cubicBezTo>
                    <a:pt x="2320" y="3552"/>
                    <a:pt x="2744" y="3887"/>
                    <a:pt x="3132" y="4159"/>
                  </a:cubicBezTo>
                  <a:cubicBezTo>
                    <a:pt x="3569" y="4465"/>
                    <a:pt x="3773" y="4868"/>
                    <a:pt x="3829" y="4798"/>
                  </a:cubicBezTo>
                  <a:lnTo>
                    <a:pt x="4988" y="3350"/>
                  </a:lnTo>
                  <a:cubicBezTo>
                    <a:pt x="4419" y="3069"/>
                    <a:pt x="3883" y="2744"/>
                    <a:pt x="3380" y="23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3"/>
            <p:cNvSpPr/>
            <p:nvPr/>
          </p:nvSpPr>
          <p:spPr>
            <a:xfrm>
              <a:off x="2377625" y="5193025"/>
              <a:ext cx="63625" cy="43850"/>
            </a:xfrm>
            <a:custGeom>
              <a:rect b="b" l="l" r="r" t="t"/>
              <a:pathLst>
                <a:path extrusionOk="0" h="1754" w="2545">
                  <a:moveTo>
                    <a:pt x="19" y="46"/>
                  </a:moveTo>
                  <a:cubicBezTo>
                    <a:pt x="729" y="720"/>
                    <a:pt x="1289" y="1668"/>
                    <a:pt x="2363" y="1743"/>
                  </a:cubicBezTo>
                  <a:cubicBezTo>
                    <a:pt x="2508" y="1753"/>
                    <a:pt x="2545" y="1534"/>
                    <a:pt x="2396" y="1515"/>
                  </a:cubicBezTo>
                  <a:cubicBezTo>
                    <a:pt x="1415" y="1389"/>
                    <a:pt x="798" y="572"/>
                    <a:pt x="44" y="15"/>
                  </a:cubicBezTo>
                  <a:cubicBezTo>
                    <a:pt x="23" y="1"/>
                    <a:pt x="0" y="29"/>
                    <a:pt x="19" y="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3"/>
            <p:cNvSpPr/>
            <p:nvPr/>
          </p:nvSpPr>
          <p:spPr>
            <a:xfrm>
              <a:off x="2426800" y="5163775"/>
              <a:ext cx="53600" cy="28475"/>
            </a:xfrm>
            <a:custGeom>
              <a:rect b="b" l="l" r="r" t="t"/>
              <a:pathLst>
                <a:path extrusionOk="0" h="1139" w="2144">
                  <a:moveTo>
                    <a:pt x="19" y="57"/>
                  </a:moveTo>
                  <a:cubicBezTo>
                    <a:pt x="546" y="692"/>
                    <a:pt x="1155" y="1138"/>
                    <a:pt x="2017" y="1118"/>
                  </a:cubicBezTo>
                  <a:cubicBezTo>
                    <a:pt x="2140" y="1116"/>
                    <a:pt x="2144" y="915"/>
                    <a:pt x="2021" y="904"/>
                  </a:cubicBezTo>
                  <a:cubicBezTo>
                    <a:pt x="1265" y="843"/>
                    <a:pt x="610" y="545"/>
                    <a:pt x="57" y="21"/>
                  </a:cubicBezTo>
                  <a:cubicBezTo>
                    <a:pt x="35" y="0"/>
                    <a:pt x="0" y="35"/>
                    <a:pt x="19" y="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3"/>
            <p:cNvSpPr/>
            <p:nvPr/>
          </p:nvSpPr>
          <p:spPr>
            <a:xfrm>
              <a:off x="2403550" y="5139925"/>
              <a:ext cx="11175" cy="11875"/>
            </a:xfrm>
            <a:custGeom>
              <a:rect b="b" l="l" r="r" t="t"/>
              <a:pathLst>
                <a:path extrusionOk="0" h="475" w="447">
                  <a:moveTo>
                    <a:pt x="422" y="371"/>
                  </a:moveTo>
                  <a:cubicBezTo>
                    <a:pt x="368" y="254"/>
                    <a:pt x="312" y="15"/>
                    <a:pt x="159" y="3"/>
                  </a:cubicBezTo>
                  <a:cubicBezTo>
                    <a:pt x="141" y="0"/>
                    <a:pt x="118" y="6"/>
                    <a:pt x="108" y="23"/>
                  </a:cubicBezTo>
                  <a:cubicBezTo>
                    <a:pt x="0" y="186"/>
                    <a:pt x="219" y="344"/>
                    <a:pt x="329" y="437"/>
                  </a:cubicBezTo>
                  <a:cubicBezTo>
                    <a:pt x="373" y="474"/>
                    <a:pt x="447" y="424"/>
                    <a:pt x="422" y="37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3"/>
            <p:cNvSpPr/>
            <p:nvPr/>
          </p:nvSpPr>
          <p:spPr>
            <a:xfrm>
              <a:off x="2333775" y="5236900"/>
              <a:ext cx="63625" cy="43875"/>
            </a:xfrm>
            <a:custGeom>
              <a:rect b="b" l="l" r="r" t="t"/>
              <a:pathLst>
                <a:path extrusionOk="0" h="1755" w="2545">
                  <a:moveTo>
                    <a:pt x="19" y="47"/>
                  </a:moveTo>
                  <a:cubicBezTo>
                    <a:pt x="729" y="720"/>
                    <a:pt x="1289" y="1668"/>
                    <a:pt x="2363" y="1744"/>
                  </a:cubicBezTo>
                  <a:cubicBezTo>
                    <a:pt x="2508" y="1755"/>
                    <a:pt x="2545" y="1536"/>
                    <a:pt x="2396" y="1517"/>
                  </a:cubicBezTo>
                  <a:cubicBezTo>
                    <a:pt x="1414" y="1389"/>
                    <a:pt x="798" y="573"/>
                    <a:pt x="43" y="16"/>
                  </a:cubicBezTo>
                  <a:cubicBezTo>
                    <a:pt x="23" y="1"/>
                    <a:pt x="0" y="29"/>
                    <a:pt x="19" y="4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3"/>
            <p:cNvSpPr/>
            <p:nvPr/>
          </p:nvSpPr>
          <p:spPr>
            <a:xfrm>
              <a:off x="2761100" y="4676000"/>
              <a:ext cx="91625" cy="113725"/>
            </a:xfrm>
            <a:custGeom>
              <a:rect b="b" l="l" r="r" t="t"/>
              <a:pathLst>
                <a:path extrusionOk="0" h="4549" w="3665">
                  <a:moveTo>
                    <a:pt x="3589" y="24"/>
                  </a:moveTo>
                  <a:cubicBezTo>
                    <a:pt x="2936" y="536"/>
                    <a:pt x="2458" y="1287"/>
                    <a:pt x="1943" y="1932"/>
                  </a:cubicBezTo>
                  <a:cubicBezTo>
                    <a:pt x="1290" y="2751"/>
                    <a:pt x="633" y="3561"/>
                    <a:pt x="42" y="4425"/>
                  </a:cubicBezTo>
                  <a:cubicBezTo>
                    <a:pt x="0" y="4485"/>
                    <a:pt x="79" y="4548"/>
                    <a:pt x="129" y="4496"/>
                  </a:cubicBezTo>
                  <a:cubicBezTo>
                    <a:pt x="773" y="3805"/>
                    <a:pt x="1359" y="3074"/>
                    <a:pt x="1950" y="2339"/>
                  </a:cubicBezTo>
                  <a:cubicBezTo>
                    <a:pt x="2528" y="1621"/>
                    <a:pt x="3250" y="909"/>
                    <a:pt x="3649" y="72"/>
                  </a:cubicBezTo>
                  <a:cubicBezTo>
                    <a:pt x="3664" y="38"/>
                    <a:pt x="3619" y="1"/>
                    <a:pt x="3589" y="2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3"/>
            <p:cNvSpPr/>
            <p:nvPr/>
          </p:nvSpPr>
          <p:spPr>
            <a:xfrm>
              <a:off x="2785475" y="4643700"/>
              <a:ext cx="25250" cy="31025"/>
            </a:xfrm>
            <a:custGeom>
              <a:rect b="b" l="l" r="r" t="t"/>
              <a:pathLst>
                <a:path extrusionOk="0" h="1241" w="1010">
                  <a:moveTo>
                    <a:pt x="975" y="11"/>
                  </a:moveTo>
                  <a:cubicBezTo>
                    <a:pt x="565" y="289"/>
                    <a:pt x="294" y="709"/>
                    <a:pt x="38" y="1124"/>
                  </a:cubicBezTo>
                  <a:cubicBezTo>
                    <a:pt x="1" y="1183"/>
                    <a:pt x="72" y="1240"/>
                    <a:pt x="122" y="1191"/>
                  </a:cubicBezTo>
                  <a:cubicBezTo>
                    <a:pt x="471" y="851"/>
                    <a:pt x="821" y="494"/>
                    <a:pt x="1002" y="33"/>
                  </a:cubicBezTo>
                  <a:cubicBezTo>
                    <a:pt x="1009" y="16"/>
                    <a:pt x="990" y="1"/>
                    <a:pt x="975" y="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3"/>
            <p:cNvSpPr/>
            <p:nvPr/>
          </p:nvSpPr>
          <p:spPr>
            <a:xfrm>
              <a:off x="2804025" y="4658525"/>
              <a:ext cx="25200" cy="31025"/>
            </a:xfrm>
            <a:custGeom>
              <a:rect b="b" l="l" r="r" t="t"/>
              <a:pathLst>
                <a:path extrusionOk="0" h="1241" w="1008">
                  <a:moveTo>
                    <a:pt x="974" y="11"/>
                  </a:moveTo>
                  <a:cubicBezTo>
                    <a:pt x="564" y="289"/>
                    <a:pt x="292" y="709"/>
                    <a:pt x="36" y="1124"/>
                  </a:cubicBezTo>
                  <a:cubicBezTo>
                    <a:pt x="0" y="1184"/>
                    <a:pt x="71" y="1240"/>
                    <a:pt x="121" y="1191"/>
                  </a:cubicBezTo>
                  <a:cubicBezTo>
                    <a:pt x="470" y="851"/>
                    <a:pt x="820" y="494"/>
                    <a:pt x="1002" y="34"/>
                  </a:cubicBezTo>
                  <a:cubicBezTo>
                    <a:pt x="1008" y="16"/>
                    <a:pt x="989" y="1"/>
                    <a:pt x="974" y="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3"/>
            <p:cNvSpPr/>
            <p:nvPr/>
          </p:nvSpPr>
          <p:spPr>
            <a:xfrm>
              <a:off x="3025550" y="4316975"/>
              <a:ext cx="82000" cy="121200"/>
            </a:xfrm>
            <a:custGeom>
              <a:rect b="b" l="l" r="r" t="t"/>
              <a:pathLst>
                <a:path extrusionOk="0" h="4848" w="3280">
                  <a:moveTo>
                    <a:pt x="3203" y="25"/>
                  </a:moveTo>
                  <a:cubicBezTo>
                    <a:pt x="2268" y="1425"/>
                    <a:pt x="655" y="3687"/>
                    <a:pt x="38" y="4727"/>
                  </a:cubicBezTo>
                  <a:cubicBezTo>
                    <a:pt x="1" y="4789"/>
                    <a:pt x="84" y="4848"/>
                    <a:pt x="131" y="4792"/>
                  </a:cubicBezTo>
                  <a:cubicBezTo>
                    <a:pt x="893" y="3746"/>
                    <a:pt x="2602" y="1122"/>
                    <a:pt x="3265" y="69"/>
                  </a:cubicBezTo>
                  <a:cubicBezTo>
                    <a:pt x="3279" y="33"/>
                    <a:pt x="3231" y="0"/>
                    <a:pt x="3203" y="25"/>
                  </a:cubicBezTo>
                  <a:close/>
                </a:path>
              </a:pathLst>
            </a:custGeom>
            <a:solidFill>
              <a:srgbClr val="00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33"/>
          <p:cNvGrpSpPr/>
          <p:nvPr/>
        </p:nvGrpSpPr>
        <p:grpSpPr>
          <a:xfrm>
            <a:off x="2348125" y="4855713"/>
            <a:ext cx="567025" cy="518375"/>
            <a:chOff x="3473700" y="4610575"/>
            <a:chExt cx="567025" cy="518375"/>
          </a:xfrm>
        </p:grpSpPr>
        <p:sp>
          <p:nvSpPr>
            <p:cNvPr id="610" name="Google Shape;610;p33"/>
            <p:cNvSpPr/>
            <p:nvPr/>
          </p:nvSpPr>
          <p:spPr>
            <a:xfrm>
              <a:off x="3473700" y="4610575"/>
              <a:ext cx="567025" cy="518375"/>
            </a:xfrm>
            <a:custGeom>
              <a:rect b="b" l="l" r="r" t="t"/>
              <a:pathLst>
                <a:path extrusionOk="0" h="20735" w="22681">
                  <a:moveTo>
                    <a:pt x="21346" y="3951"/>
                  </a:moveTo>
                  <a:cubicBezTo>
                    <a:pt x="21480" y="3937"/>
                    <a:pt x="21621" y="3977"/>
                    <a:pt x="21729" y="4075"/>
                  </a:cubicBezTo>
                  <a:cubicBezTo>
                    <a:pt x="21879" y="4211"/>
                    <a:pt x="21927" y="4417"/>
                    <a:pt x="21869" y="4597"/>
                  </a:cubicBezTo>
                  <a:cubicBezTo>
                    <a:pt x="21904" y="4648"/>
                    <a:pt x="21940" y="4699"/>
                    <a:pt x="21972" y="4750"/>
                  </a:cubicBezTo>
                  <a:cubicBezTo>
                    <a:pt x="22681" y="5846"/>
                    <a:pt x="22489" y="6669"/>
                    <a:pt x="22207" y="7859"/>
                  </a:cubicBezTo>
                  <a:lnTo>
                    <a:pt x="22133" y="8169"/>
                  </a:lnTo>
                  <a:cubicBezTo>
                    <a:pt x="22110" y="8270"/>
                    <a:pt x="22060" y="8362"/>
                    <a:pt x="21990" y="8437"/>
                  </a:cubicBezTo>
                  <a:cubicBezTo>
                    <a:pt x="21727" y="8715"/>
                    <a:pt x="21403" y="8993"/>
                    <a:pt x="21116" y="9250"/>
                  </a:cubicBezTo>
                  <a:cubicBezTo>
                    <a:pt x="20549" y="9759"/>
                    <a:pt x="19973" y="10261"/>
                    <a:pt x="19398" y="10760"/>
                  </a:cubicBezTo>
                  <a:cubicBezTo>
                    <a:pt x="17778" y="12161"/>
                    <a:pt x="16137" y="13542"/>
                    <a:pt x="14479" y="14894"/>
                  </a:cubicBezTo>
                  <a:cubicBezTo>
                    <a:pt x="13518" y="15677"/>
                    <a:pt x="12550" y="16452"/>
                    <a:pt x="11570" y="17209"/>
                  </a:cubicBezTo>
                  <a:cubicBezTo>
                    <a:pt x="10674" y="17902"/>
                    <a:pt x="7054" y="20735"/>
                    <a:pt x="5945" y="20665"/>
                  </a:cubicBezTo>
                  <a:cubicBezTo>
                    <a:pt x="4927" y="20600"/>
                    <a:pt x="3757" y="19668"/>
                    <a:pt x="3036" y="19001"/>
                  </a:cubicBezTo>
                  <a:cubicBezTo>
                    <a:pt x="2340" y="18357"/>
                    <a:pt x="633" y="16508"/>
                    <a:pt x="458" y="15610"/>
                  </a:cubicBezTo>
                  <a:cubicBezTo>
                    <a:pt x="434" y="15490"/>
                    <a:pt x="408" y="15371"/>
                    <a:pt x="380" y="15250"/>
                  </a:cubicBezTo>
                  <a:cubicBezTo>
                    <a:pt x="122" y="14101"/>
                    <a:pt x="0" y="13122"/>
                    <a:pt x="633" y="12050"/>
                  </a:cubicBezTo>
                  <a:lnTo>
                    <a:pt x="646" y="12027"/>
                  </a:lnTo>
                  <a:cubicBezTo>
                    <a:pt x="710" y="11925"/>
                    <a:pt x="824" y="11802"/>
                    <a:pt x="953" y="11678"/>
                  </a:cubicBezTo>
                  <a:cubicBezTo>
                    <a:pt x="928" y="11440"/>
                    <a:pt x="1080" y="11211"/>
                    <a:pt x="1319" y="11148"/>
                  </a:cubicBezTo>
                  <a:cubicBezTo>
                    <a:pt x="1402" y="11127"/>
                    <a:pt x="1485" y="11128"/>
                    <a:pt x="1564" y="11147"/>
                  </a:cubicBezTo>
                  <a:cubicBezTo>
                    <a:pt x="2095" y="10700"/>
                    <a:pt x="2645" y="10272"/>
                    <a:pt x="3194" y="9848"/>
                  </a:cubicBezTo>
                  <a:cubicBezTo>
                    <a:pt x="4804" y="8602"/>
                    <a:pt x="6446" y="7391"/>
                    <a:pt x="8089" y="6187"/>
                  </a:cubicBezTo>
                  <a:cubicBezTo>
                    <a:pt x="10622" y="4332"/>
                    <a:pt x="13171" y="2495"/>
                    <a:pt x="15733" y="678"/>
                  </a:cubicBezTo>
                  <a:cubicBezTo>
                    <a:pt x="15759" y="656"/>
                    <a:pt x="15787" y="636"/>
                    <a:pt x="15815" y="618"/>
                  </a:cubicBezTo>
                  <a:cubicBezTo>
                    <a:pt x="16771" y="0"/>
                    <a:pt x="18292" y="1116"/>
                    <a:pt x="19011" y="1697"/>
                  </a:cubicBezTo>
                  <a:cubicBezTo>
                    <a:pt x="19818" y="2347"/>
                    <a:pt x="20650" y="3148"/>
                    <a:pt x="21346" y="395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3"/>
            <p:cNvSpPr/>
            <p:nvPr/>
          </p:nvSpPr>
          <p:spPr>
            <a:xfrm>
              <a:off x="3484775" y="4616875"/>
              <a:ext cx="541875" cy="498650"/>
            </a:xfrm>
            <a:custGeom>
              <a:rect b="b" l="l" r="r" t="t"/>
              <a:pathLst>
                <a:path extrusionOk="0" h="19946" w="21675">
                  <a:moveTo>
                    <a:pt x="15637" y="887"/>
                  </a:moveTo>
                  <a:cubicBezTo>
                    <a:pt x="15637" y="887"/>
                    <a:pt x="1359" y="11021"/>
                    <a:pt x="692" y="12082"/>
                  </a:cubicBezTo>
                  <a:cubicBezTo>
                    <a:pt x="0" y="13243"/>
                    <a:pt x="417" y="14398"/>
                    <a:pt x="583" y="15250"/>
                  </a:cubicBezTo>
                  <a:cubicBezTo>
                    <a:pt x="748" y="16101"/>
                    <a:pt x="3792" y="19726"/>
                    <a:pt x="5539" y="19836"/>
                  </a:cubicBezTo>
                  <a:cubicBezTo>
                    <a:pt x="7284" y="19946"/>
                    <a:pt x="20224" y="8744"/>
                    <a:pt x="21127" y="7788"/>
                  </a:cubicBezTo>
                  <a:cubicBezTo>
                    <a:pt x="21420" y="6520"/>
                    <a:pt x="21674" y="5787"/>
                    <a:pt x="21044" y="4811"/>
                  </a:cubicBezTo>
                  <a:cubicBezTo>
                    <a:pt x="20413" y="3834"/>
                    <a:pt x="16730" y="1"/>
                    <a:pt x="15637" y="88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3"/>
            <p:cNvSpPr/>
            <p:nvPr/>
          </p:nvSpPr>
          <p:spPr>
            <a:xfrm>
              <a:off x="3478375" y="4620375"/>
              <a:ext cx="555900" cy="501925"/>
            </a:xfrm>
            <a:custGeom>
              <a:rect b="b" l="l" r="r" t="t"/>
              <a:pathLst>
                <a:path extrusionOk="0" h="20077" w="22236">
                  <a:moveTo>
                    <a:pt x="16081" y="1023"/>
                  </a:moveTo>
                  <a:cubicBezTo>
                    <a:pt x="15844" y="1191"/>
                    <a:pt x="1863" y="11119"/>
                    <a:pt x="1230" y="12120"/>
                  </a:cubicBezTo>
                  <a:cubicBezTo>
                    <a:pt x="710" y="13000"/>
                    <a:pt x="916" y="13919"/>
                    <a:pt x="1083" y="14658"/>
                  </a:cubicBezTo>
                  <a:cubicBezTo>
                    <a:pt x="1114" y="14800"/>
                    <a:pt x="1145" y="14934"/>
                    <a:pt x="1166" y="15046"/>
                  </a:cubicBezTo>
                  <a:cubicBezTo>
                    <a:pt x="1253" y="15493"/>
                    <a:pt x="2285" y="16847"/>
                    <a:pt x="3468" y="17941"/>
                  </a:cubicBezTo>
                  <a:cubicBezTo>
                    <a:pt x="4293" y="18706"/>
                    <a:pt x="5174" y="19322"/>
                    <a:pt x="5815" y="19363"/>
                  </a:cubicBezTo>
                  <a:cubicBezTo>
                    <a:pt x="6357" y="19397"/>
                    <a:pt x="8401" y="17970"/>
                    <a:pt x="10825" y="16097"/>
                  </a:cubicBezTo>
                  <a:cubicBezTo>
                    <a:pt x="15025" y="12849"/>
                    <a:pt x="20260" y="8292"/>
                    <a:pt x="21079" y="7482"/>
                  </a:cubicBezTo>
                  <a:lnTo>
                    <a:pt x="21131" y="7257"/>
                  </a:lnTo>
                  <a:cubicBezTo>
                    <a:pt x="21367" y="6260"/>
                    <a:pt x="21518" y="5624"/>
                    <a:pt x="21019" y="4851"/>
                  </a:cubicBezTo>
                  <a:cubicBezTo>
                    <a:pt x="20962" y="4763"/>
                    <a:pt x="20869" y="4640"/>
                    <a:pt x="20749" y="4490"/>
                  </a:cubicBezTo>
                  <a:lnTo>
                    <a:pt x="20734" y="4470"/>
                  </a:lnTo>
                  <a:cubicBezTo>
                    <a:pt x="20209" y="3825"/>
                    <a:pt x="19229" y="2802"/>
                    <a:pt x="18252" y="2015"/>
                  </a:cubicBezTo>
                  <a:cubicBezTo>
                    <a:pt x="17350" y="1286"/>
                    <a:pt x="16484" y="760"/>
                    <a:pt x="16121" y="993"/>
                  </a:cubicBezTo>
                  <a:close/>
                  <a:moveTo>
                    <a:pt x="665" y="11765"/>
                  </a:moveTo>
                  <a:cubicBezTo>
                    <a:pt x="1361" y="10659"/>
                    <a:pt x="15359" y="717"/>
                    <a:pt x="15691" y="481"/>
                  </a:cubicBezTo>
                  <a:cubicBezTo>
                    <a:pt x="15714" y="463"/>
                    <a:pt x="15737" y="447"/>
                    <a:pt x="15760" y="431"/>
                  </a:cubicBezTo>
                  <a:cubicBezTo>
                    <a:pt x="16427" y="0"/>
                    <a:pt x="17563" y="600"/>
                    <a:pt x="18671" y="1495"/>
                  </a:cubicBezTo>
                  <a:cubicBezTo>
                    <a:pt x="19685" y="2313"/>
                    <a:pt x="20704" y="3378"/>
                    <a:pt x="21252" y="4050"/>
                  </a:cubicBezTo>
                  <a:lnTo>
                    <a:pt x="21270" y="4070"/>
                  </a:lnTo>
                  <a:cubicBezTo>
                    <a:pt x="21399" y="4231"/>
                    <a:pt x="21505" y="4374"/>
                    <a:pt x="21582" y="4490"/>
                  </a:cubicBezTo>
                  <a:cubicBezTo>
                    <a:pt x="22235" y="5503"/>
                    <a:pt x="22058" y="6247"/>
                    <a:pt x="21782" y="7411"/>
                  </a:cubicBezTo>
                  <a:lnTo>
                    <a:pt x="21708" y="7723"/>
                  </a:lnTo>
                  <a:cubicBezTo>
                    <a:pt x="21695" y="7779"/>
                    <a:pt x="21667" y="7833"/>
                    <a:pt x="21626" y="7877"/>
                  </a:cubicBezTo>
                  <a:cubicBezTo>
                    <a:pt x="21047" y="8489"/>
                    <a:pt x="15581" y="13264"/>
                    <a:pt x="11233" y="16624"/>
                  </a:cubicBezTo>
                  <a:cubicBezTo>
                    <a:pt x="8696" y="18585"/>
                    <a:pt x="6502" y="20076"/>
                    <a:pt x="5773" y="20030"/>
                  </a:cubicBezTo>
                  <a:cubicBezTo>
                    <a:pt x="4960" y="19978"/>
                    <a:pt x="3939" y="19285"/>
                    <a:pt x="3015" y="18429"/>
                  </a:cubicBezTo>
                  <a:cubicBezTo>
                    <a:pt x="1741" y="17252"/>
                    <a:pt x="617" y="15720"/>
                    <a:pt x="510" y="15171"/>
                  </a:cubicBezTo>
                  <a:cubicBezTo>
                    <a:pt x="485" y="15043"/>
                    <a:pt x="459" y="14926"/>
                    <a:pt x="431" y="14805"/>
                  </a:cubicBezTo>
                  <a:cubicBezTo>
                    <a:pt x="240" y="13950"/>
                    <a:pt x="0" y="12889"/>
                    <a:pt x="655" y="1178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3"/>
            <p:cNvSpPr/>
            <p:nvPr/>
          </p:nvSpPr>
          <p:spPr>
            <a:xfrm>
              <a:off x="3502875" y="4714675"/>
              <a:ext cx="512750" cy="310350"/>
            </a:xfrm>
            <a:custGeom>
              <a:rect b="b" l="l" r="r" t="t"/>
              <a:pathLst>
                <a:path extrusionOk="0" h="12414" w="20510">
                  <a:moveTo>
                    <a:pt x="35" y="7526"/>
                  </a:moveTo>
                  <a:cubicBezTo>
                    <a:pt x="0" y="7393"/>
                    <a:pt x="80" y="7254"/>
                    <a:pt x="214" y="7220"/>
                  </a:cubicBezTo>
                  <a:cubicBezTo>
                    <a:pt x="347" y="7185"/>
                    <a:pt x="484" y="7265"/>
                    <a:pt x="520" y="7399"/>
                  </a:cubicBezTo>
                  <a:cubicBezTo>
                    <a:pt x="526" y="7422"/>
                    <a:pt x="533" y="7445"/>
                    <a:pt x="540" y="7466"/>
                  </a:cubicBezTo>
                  <a:cubicBezTo>
                    <a:pt x="778" y="8148"/>
                    <a:pt x="1871" y="9280"/>
                    <a:pt x="2990" y="10225"/>
                  </a:cubicBezTo>
                  <a:cubicBezTo>
                    <a:pt x="4081" y="11148"/>
                    <a:pt x="5155" y="11886"/>
                    <a:pt x="5415" y="11820"/>
                  </a:cubicBezTo>
                  <a:cubicBezTo>
                    <a:pt x="6458" y="11453"/>
                    <a:pt x="9414" y="9350"/>
                    <a:pt x="12501" y="6884"/>
                  </a:cubicBezTo>
                  <a:cubicBezTo>
                    <a:pt x="15400" y="4567"/>
                    <a:pt x="18406" y="1932"/>
                    <a:pt x="20045" y="111"/>
                  </a:cubicBezTo>
                  <a:cubicBezTo>
                    <a:pt x="20137" y="9"/>
                    <a:pt x="20297" y="0"/>
                    <a:pt x="20399" y="93"/>
                  </a:cubicBezTo>
                  <a:cubicBezTo>
                    <a:pt x="20501" y="185"/>
                    <a:pt x="20510" y="343"/>
                    <a:pt x="20418" y="447"/>
                  </a:cubicBezTo>
                  <a:cubicBezTo>
                    <a:pt x="18764" y="2282"/>
                    <a:pt x="15734" y="4938"/>
                    <a:pt x="12812" y="7275"/>
                  </a:cubicBezTo>
                  <a:cubicBezTo>
                    <a:pt x="9681" y="9776"/>
                    <a:pt x="6663" y="11915"/>
                    <a:pt x="5574" y="12295"/>
                  </a:cubicBezTo>
                  <a:lnTo>
                    <a:pt x="5543" y="12304"/>
                  </a:lnTo>
                  <a:cubicBezTo>
                    <a:pt x="5125" y="12414"/>
                    <a:pt x="3867" y="11622"/>
                    <a:pt x="2666" y="10608"/>
                  </a:cubicBezTo>
                  <a:cubicBezTo>
                    <a:pt x="1494" y="9616"/>
                    <a:pt x="337" y="8402"/>
                    <a:pt x="68" y="7631"/>
                  </a:cubicBezTo>
                  <a:cubicBezTo>
                    <a:pt x="55" y="7594"/>
                    <a:pt x="43" y="7559"/>
                    <a:pt x="35" y="75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3"/>
            <p:cNvSpPr/>
            <p:nvPr/>
          </p:nvSpPr>
          <p:spPr>
            <a:xfrm>
              <a:off x="3487400" y="4741800"/>
              <a:ext cx="538600" cy="326800"/>
            </a:xfrm>
            <a:custGeom>
              <a:rect b="b" l="l" r="r" t="t"/>
              <a:pathLst>
                <a:path extrusionOk="0" h="13072" w="21544">
                  <a:moveTo>
                    <a:pt x="47" y="7720"/>
                  </a:moveTo>
                  <a:cubicBezTo>
                    <a:pt x="0" y="7541"/>
                    <a:pt x="107" y="7359"/>
                    <a:pt x="286" y="7313"/>
                  </a:cubicBezTo>
                  <a:cubicBezTo>
                    <a:pt x="463" y="7267"/>
                    <a:pt x="646" y="7374"/>
                    <a:pt x="692" y="7552"/>
                  </a:cubicBezTo>
                  <a:cubicBezTo>
                    <a:pt x="698" y="7571"/>
                    <a:pt x="704" y="7594"/>
                    <a:pt x="712" y="7617"/>
                  </a:cubicBezTo>
                  <a:cubicBezTo>
                    <a:pt x="950" y="8299"/>
                    <a:pt x="2038" y="9518"/>
                    <a:pt x="3150" y="10553"/>
                  </a:cubicBezTo>
                  <a:cubicBezTo>
                    <a:pt x="4217" y="11544"/>
                    <a:pt x="5250" y="12359"/>
                    <a:pt x="5479" y="12308"/>
                  </a:cubicBezTo>
                  <a:cubicBezTo>
                    <a:pt x="6537" y="11931"/>
                    <a:pt x="9796" y="9640"/>
                    <a:pt x="13153" y="7003"/>
                  </a:cubicBezTo>
                  <a:cubicBezTo>
                    <a:pt x="16204" y="4604"/>
                    <a:pt x="19320" y="1928"/>
                    <a:pt x="20923" y="148"/>
                  </a:cubicBezTo>
                  <a:cubicBezTo>
                    <a:pt x="21047" y="11"/>
                    <a:pt x="21257" y="0"/>
                    <a:pt x="21394" y="123"/>
                  </a:cubicBezTo>
                  <a:cubicBezTo>
                    <a:pt x="21531" y="247"/>
                    <a:pt x="21543" y="457"/>
                    <a:pt x="21419" y="596"/>
                  </a:cubicBezTo>
                  <a:cubicBezTo>
                    <a:pt x="19789" y="2405"/>
                    <a:pt x="16642" y="5110"/>
                    <a:pt x="13566" y="7528"/>
                  </a:cubicBezTo>
                  <a:cubicBezTo>
                    <a:pt x="10151" y="10212"/>
                    <a:pt x="6804" y="12553"/>
                    <a:pt x="5688" y="12942"/>
                  </a:cubicBezTo>
                  <a:lnTo>
                    <a:pt x="5651" y="12953"/>
                  </a:lnTo>
                  <a:cubicBezTo>
                    <a:pt x="5201" y="13071"/>
                    <a:pt x="3912" y="12173"/>
                    <a:pt x="2695" y="11041"/>
                  </a:cubicBezTo>
                  <a:cubicBezTo>
                    <a:pt x="1518" y="9946"/>
                    <a:pt x="359" y="8626"/>
                    <a:pt x="82" y="7836"/>
                  </a:cubicBezTo>
                  <a:cubicBezTo>
                    <a:pt x="69" y="7798"/>
                    <a:pt x="57" y="7759"/>
                    <a:pt x="47" y="772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3"/>
            <p:cNvSpPr/>
            <p:nvPr/>
          </p:nvSpPr>
          <p:spPr>
            <a:xfrm>
              <a:off x="3979225" y="4776450"/>
              <a:ext cx="16025" cy="66550"/>
            </a:xfrm>
            <a:custGeom>
              <a:rect b="b" l="l" r="r" t="t"/>
              <a:pathLst>
                <a:path extrusionOk="0" h="2662" w="641">
                  <a:moveTo>
                    <a:pt x="414" y="86"/>
                  </a:moveTo>
                  <a:cubicBezTo>
                    <a:pt x="437" y="923"/>
                    <a:pt x="277" y="1690"/>
                    <a:pt x="38" y="2488"/>
                  </a:cubicBezTo>
                  <a:cubicBezTo>
                    <a:pt x="1" y="2609"/>
                    <a:pt x="192" y="2662"/>
                    <a:pt x="227" y="2540"/>
                  </a:cubicBezTo>
                  <a:cubicBezTo>
                    <a:pt x="453" y="1755"/>
                    <a:pt x="640" y="905"/>
                    <a:pt x="545" y="86"/>
                  </a:cubicBezTo>
                  <a:cubicBezTo>
                    <a:pt x="534" y="5"/>
                    <a:pt x="412" y="0"/>
                    <a:pt x="414" y="8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3"/>
            <p:cNvSpPr/>
            <p:nvPr/>
          </p:nvSpPr>
          <p:spPr>
            <a:xfrm>
              <a:off x="3972800" y="4785600"/>
              <a:ext cx="12550" cy="63000"/>
            </a:xfrm>
            <a:custGeom>
              <a:rect b="b" l="l" r="r" t="t"/>
              <a:pathLst>
                <a:path extrusionOk="0" h="2520" w="502">
                  <a:moveTo>
                    <a:pt x="377" y="66"/>
                  </a:moveTo>
                  <a:cubicBezTo>
                    <a:pt x="329" y="520"/>
                    <a:pt x="267" y="963"/>
                    <a:pt x="176" y="1411"/>
                  </a:cubicBezTo>
                  <a:cubicBezTo>
                    <a:pt x="106" y="1753"/>
                    <a:pt x="1" y="2106"/>
                    <a:pt x="35" y="2456"/>
                  </a:cubicBezTo>
                  <a:cubicBezTo>
                    <a:pt x="40" y="2507"/>
                    <a:pt x="108" y="2519"/>
                    <a:pt x="126" y="2468"/>
                  </a:cubicBezTo>
                  <a:cubicBezTo>
                    <a:pt x="251" y="2091"/>
                    <a:pt x="282" y="1673"/>
                    <a:pt x="355" y="1282"/>
                  </a:cubicBezTo>
                  <a:cubicBezTo>
                    <a:pt x="433" y="881"/>
                    <a:pt x="502" y="476"/>
                    <a:pt x="478" y="66"/>
                  </a:cubicBezTo>
                  <a:cubicBezTo>
                    <a:pt x="474" y="1"/>
                    <a:pt x="384" y="2"/>
                    <a:pt x="377" y="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3"/>
            <p:cNvSpPr/>
            <p:nvPr/>
          </p:nvSpPr>
          <p:spPr>
            <a:xfrm>
              <a:off x="3840625" y="4889500"/>
              <a:ext cx="16500" cy="66975"/>
            </a:xfrm>
            <a:custGeom>
              <a:rect b="b" l="l" r="r" t="t"/>
              <a:pathLst>
                <a:path extrusionOk="0" h="2679" w="660">
                  <a:moveTo>
                    <a:pt x="508" y="77"/>
                  </a:moveTo>
                  <a:cubicBezTo>
                    <a:pt x="477" y="564"/>
                    <a:pt x="365" y="1015"/>
                    <a:pt x="234" y="1483"/>
                  </a:cubicBezTo>
                  <a:cubicBezTo>
                    <a:pt x="132" y="1843"/>
                    <a:pt x="1" y="2262"/>
                    <a:pt x="97" y="2633"/>
                  </a:cubicBezTo>
                  <a:cubicBezTo>
                    <a:pt x="108" y="2677"/>
                    <a:pt x="176" y="2679"/>
                    <a:pt x="188" y="2633"/>
                  </a:cubicBezTo>
                  <a:cubicBezTo>
                    <a:pt x="289" y="2217"/>
                    <a:pt x="316" y="1789"/>
                    <a:pt x="430" y="1370"/>
                  </a:cubicBezTo>
                  <a:cubicBezTo>
                    <a:pt x="547" y="943"/>
                    <a:pt x="659" y="522"/>
                    <a:pt x="625" y="77"/>
                  </a:cubicBezTo>
                  <a:cubicBezTo>
                    <a:pt x="619" y="2"/>
                    <a:pt x="511" y="1"/>
                    <a:pt x="508" y="7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3"/>
            <p:cNvSpPr/>
            <p:nvPr/>
          </p:nvSpPr>
          <p:spPr>
            <a:xfrm>
              <a:off x="3613650" y="5055325"/>
              <a:ext cx="13775" cy="61050"/>
            </a:xfrm>
            <a:custGeom>
              <a:rect b="b" l="l" r="r" t="t"/>
              <a:pathLst>
                <a:path extrusionOk="0" h="2442" w="551">
                  <a:moveTo>
                    <a:pt x="417" y="7"/>
                  </a:moveTo>
                  <a:cubicBezTo>
                    <a:pt x="188" y="22"/>
                    <a:pt x="187" y="909"/>
                    <a:pt x="173" y="1062"/>
                  </a:cubicBezTo>
                  <a:cubicBezTo>
                    <a:pt x="143" y="1399"/>
                    <a:pt x="0" y="2171"/>
                    <a:pt x="365" y="2396"/>
                  </a:cubicBezTo>
                  <a:cubicBezTo>
                    <a:pt x="440" y="2441"/>
                    <a:pt x="550" y="2365"/>
                    <a:pt x="518" y="2277"/>
                  </a:cubicBezTo>
                  <a:cubicBezTo>
                    <a:pt x="351" y="1822"/>
                    <a:pt x="332" y="1339"/>
                    <a:pt x="369" y="855"/>
                  </a:cubicBezTo>
                  <a:cubicBezTo>
                    <a:pt x="374" y="796"/>
                    <a:pt x="522" y="0"/>
                    <a:pt x="417" y="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3"/>
            <p:cNvSpPr/>
            <p:nvPr/>
          </p:nvSpPr>
          <p:spPr>
            <a:xfrm>
              <a:off x="3596775" y="5052600"/>
              <a:ext cx="16900" cy="61775"/>
            </a:xfrm>
            <a:custGeom>
              <a:rect b="b" l="l" r="r" t="t"/>
              <a:pathLst>
                <a:path extrusionOk="0" h="2471" w="676">
                  <a:moveTo>
                    <a:pt x="587" y="51"/>
                  </a:moveTo>
                  <a:cubicBezTo>
                    <a:pt x="474" y="825"/>
                    <a:pt x="0" y="1575"/>
                    <a:pt x="310" y="2362"/>
                  </a:cubicBezTo>
                  <a:cubicBezTo>
                    <a:pt x="352" y="2470"/>
                    <a:pt x="519" y="2431"/>
                    <a:pt x="488" y="2312"/>
                  </a:cubicBezTo>
                  <a:cubicBezTo>
                    <a:pt x="286" y="1524"/>
                    <a:pt x="655" y="844"/>
                    <a:pt x="674" y="63"/>
                  </a:cubicBezTo>
                  <a:cubicBezTo>
                    <a:pt x="675" y="14"/>
                    <a:pt x="594" y="1"/>
                    <a:pt x="587" y="5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3"/>
            <p:cNvSpPr/>
            <p:nvPr/>
          </p:nvSpPr>
          <p:spPr>
            <a:xfrm>
              <a:off x="3507700" y="4951875"/>
              <a:ext cx="16425" cy="81375"/>
            </a:xfrm>
            <a:custGeom>
              <a:rect b="b" l="l" r="r" t="t"/>
              <a:pathLst>
                <a:path extrusionOk="0" h="3255" w="657">
                  <a:moveTo>
                    <a:pt x="74" y="44"/>
                  </a:moveTo>
                  <a:cubicBezTo>
                    <a:pt x="0" y="728"/>
                    <a:pt x="3" y="1398"/>
                    <a:pt x="93" y="2082"/>
                  </a:cubicBezTo>
                  <a:cubicBezTo>
                    <a:pt x="134" y="2389"/>
                    <a:pt x="221" y="3151"/>
                    <a:pt x="597" y="3247"/>
                  </a:cubicBezTo>
                  <a:cubicBezTo>
                    <a:pt x="622" y="3255"/>
                    <a:pt x="656" y="3234"/>
                    <a:pt x="653" y="3206"/>
                  </a:cubicBezTo>
                  <a:cubicBezTo>
                    <a:pt x="630" y="3027"/>
                    <a:pt x="506" y="2885"/>
                    <a:pt x="440" y="2718"/>
                  </a:cubicBezTo>
                  <a:cubicBezTo>
                    <a:pt x="325" y="2425"/>
                    <a:pt x="281" y="2095"/>
                    <a:pt x="241" y="1786"/>
                  </a:cubicBezTo>
                  <a:cubicBezTo>
                    <a:pt x="166" y="1215"/>
                    <a:pt x="150" y="622"/>
                    <a:pt x="141" y="44"/>
                  </a:cubicBezTo>
                  <a:cubicBezTo>
                    <a:pt x="141" y="0"/>
                    <a:pt x="79" y="3"/>
                    <a:pt x="74" y="4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3"/>
            <p:cNvSpPr/>
            <p:nvPr/>
          </p:nvSpPr>
          <p:spPr>
            <a:xfrm>
              <a:off x="3880150" y="4650125"/>
              <a:ext cx="52925" cy="37700"/>
            </a:xfrm>
            <a:custGeom>
              <a:rect b="b" l="l" r="r" t="t"/>
              <a:pathLst>
                <a:path extrusionOk="0" h="1508" w="2117">
                  <a:moveTo>
                    <a:pt x="39" y="125"/>
                  </a:moveTo>
                  <a:cubicBezTo>
                    <a:pt x="451" y="245"/>
                    <a:pt x="800" y="540"/>
                    <a:pt x="1132" y="796"/>
                  </a:cubicBezTo>
                  <a:cubicBezTo>
                    <a:pt x="1412" y="1011"/>
                    <a:pt x="1700" y="1375"/>
                    <a:pt x="2038" y="1493"/>
                  </a:cubicBezTo>
                  <a:cubicBezTo>
                    <a:pt x="2080" y="1507"/>
                    <a:pt x="2117" y="1462"/>
                    <a:pt x="2106" y="1424"/>
                  </a:cubicBezTo>
                  <a:cubicBezTo>
                    <a:pt x="2017" y="1065"/>
                    <a:pt x="1448" y="747"/>
                    <a:pt x="1158" y="563"/>
                  </a:cubicBezTo>
                  <a:cubicBezTo>
                    <a:pt x="861" y="372"/>
                    <a:pt x="420" y="1"/>
                    <a:pt x="39" y="56"/>
                  </a:cubicBezTo>
                  <a:cubicBezTo>
                    <a:pt x="1" y="60"/>
                    <a:pt x="7" y="115"/>
                    <a:pt x="39" y="12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3"/>
            <p:cNvSpPr/>
            <p:nvPr/>
          </p:nvSpPr>
          <p:spPr>
            <a:xfrm>
              <a:off x="3869625" y="4658250"/>
              <a:ext cx="29225" cy="28675"/>
            </a:xfrm>
            <a:custGeom>
              <a:rect b="b" l="l" r="r" t="t"/>
              <a:pathLst>
                <a:path extrusionOk="0" h="1147" w="1169">
                  <a:moveTo>
                    <a:pt x="43" y="114"/>
                  </a:moveTo>
                  <a:cubicBezTo>
                    <a:pt x="208" y="268"/>
                    <a:pt x="391" y="400"/>
                    <a:pt x="553" y="558"/>
                  </a:cubicBezTo>
                  <a:cubicBezTo>
                    <a:pt x="643" y="650"/>
                    <a:pt x="729" y="749"/>
                    <a:pt x="803" y="854"/>
                  </a:cubicBezTo>
                  <a:cubicBezTo>
                    <a:pt x="867" y="944"/>
                    <a:pt x="915" y="1050"/>
                    <a:pt x="1004" y="1119"/>
                  </a:cubicBezTo>
                  <a:cubicBezTo>
                    <a:pt x="1039" y="1146"/>
                    <a:pt x="1094" y="1140"/>
                    <a:pt x="1107" y="1092"/>
                  </a:cubicBezTo>
                  <a:cubicBezTo>
                    <a:pt x="1169" y="864"/>
                    <a:pt x="942" y="634"/>
                    <a:pt x="797" y="486"/>
                  </a:cubicBezTo>
                  <a:cubicBezTo>
                    <a:pt x="610" y="294"/>
                    <a:pt x="360" y="94"/>
                    <a:pt x="99" y="18"/>
                  </a:cubicBezTo>
                  <a:cubicBezTo>
                    <a:pt x="44" y="1"/>
                    <a:pt x="0" y="75"/>
                    <a:pt x="43" y="1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3"/>
            <p:cNvSpPr/>
            <p:nvPr/>
          </p:nvSpPr>
          <p:spPr>
            <a:xfrm>
              <a:off x="3859200" y="4667975"/>
              <a:ext cx="18575" cy="15775"/>
            </a:xfrm>
            <a:custGeom>
              <a:rect b="b" l="l" r="r" t="t"/>
              <a:pathLst>
                <a:path extrusionOk="0" h="631" w="743">
                  <a:moveTo>
                    <a:pt x="20" y="49"/>
                  </a:moveTo>
                  <a:cubicBezTo>
                    <a:pt x="36" y="66"/>
                    <a:pt x="58" y="118"/>
                    <a:pt x="83" y="143"/>
                  </a:cubicBezTo>
                  <a:cubicBezTo>
                    <a:pt x="142" y="203"/>
                    <a:pt x="204" y="261"/>
                    <a:pt x="267" y="316"/>
                  </a:cubicBezTo>
                  <a:cubicBezTo>
                    <a:pt x="341" y="379"/>
                    <a:pt x="411" y="444"/>
                    <a:pt x="479" y="512"/>
                  </a:cubicBezTo>
                  <a:cubicBezTo>
                    <a:pt x="526" y="560"/>
                    <a:pt x="583" y="630"/>
                    <a:pt x="656" y="629"/>
                  </a:cubicBezTo>
                  <a:cubicBezTo>
                    <a:pt x="679" y="628"/>
                    <a:pt x="706" y="611"/>
                    <a:pt x="710" y="586"/>
                  </a:cubicBezTo>
                  <a:cubicBezTo>
                    <a:pt x="742" y="436"/>
                    <a:pt x="490" y="273"/>
                    <a:pt x="392" y="191"/>
                  </a:cubicBezTo>
                  <a:cubicBezTo>
                    <a:pt x="329" y="137"/>
                    <a:pt x="260" y="86"/>
                    <a:pt x="188" y="45"/>
                  </a:cubicBezTo>
                  <a:cubicBezTo>
                    <a:pt x="159" y="29"/>
                    <a:pt x="129" y="11"/>
                    <a:pt x="97" y="5"/>
                  </a:cubicBezTo>
                  <a:cubicBezTo>
                    <a:pt x="84" y="4"/>
                    <a:pt x="47" y="6"/>
                    <a:pt x="45" y="5"/>
                  </a:cubicBezTo>
                  <a:cubicBezTo>
                    <a:pt x="21" y="0"/>
                    <a:pt x="1" y="30"/>
                    <a:pt x="20" y="4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3"/>
            <p:cNvSpPr/>
            <p:nvPr/>
          </p:nvSpPr>
          <p:spPr>
            <a:xfrm>
              <a:off x="3519850" y="4920900"/>
              <a:ext cx="85450" cy="77600"/>
            </a:xfrm>
            <a:custGeom>
              <a:rect b="b" l="l" r="r" t="t"/>
              <a:pathLst>
                <a:path extrusionOk="0" h="3104" w="3418">
                  <a:moveTo>
                    <a:pt x="18" y="66"/>
                  </a:moveTo>
                  <a:cubicBezTo>
                    <a:pt x="332" y="748"/>
                    <a:pt x="859" y="1310"/>
                    <a:pt x="1409" y="1808"/>
                  </a:cubicBezTo>
                  <a:cubicBezTo>
                    <a:pt x="1953" y="2303"/>
                    <a:pt x="2615" y="2818"/>
                    <a:pt x="3304" y="3081"/>
                  </a:cubicBezTo>
                  <a:cubicBezTo>
                    <a:pt x="3364" y="3104"/>
                    <a:pt x="3418" y="3012"/>
                    <a:pt x="3368" y="2972"/>
                  </a:cubicBezTo>
                  <a:cubicBezTo>
                    <a:pt x="2842" y="2537"/>
                    <a:pt x="2232" y="2215"/>
                    <a:pt x="1699" y="1785"/>
                  </a:cubicBezTo>
                  <a:cubicBezTo>
                    <a:pt x="1066" y="1271"/>
                    <a:pt x="562" y="682"/>
                    <a:pt x="74" y="34"/>
                  </a:cubicBezTo>
                  <a:cubicBezTo>
                    <a:pt x="49" y="1"/>
                    <a:pt x="0" y="28"/>
                    <a:pt x="18" y="6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3"/>
            <p:cNvSpPr/>
            <p:nvPr/>
          </p:nvSpPr>
          <p:spPr>
            <a:xfrm>
              <a:off x="3530325" y="4911325"/>
              <a:ext cx="55400" cy="47525"/>
            </a:xfrm>
            <a:custGeom>
              <a:rect b="b" l="l" r="r" t="t"/>
              <a:pathLst>
                <a:path extrusionOk="0" h="1901" w="2216">
                  <a:moveTo>
                    <a:pt x="17" y="58"/>
                  </a:moveTo>
                  <a:cubicBezTo>
                    <a:pt x="193" y="498"/>
                    <a:pt x="524" y="829"/>
                    <a:pt x="887" y="1123"/>
                  </a:cubicBezTo>
                  <a:cubicBezTo>
                    <a:pt x="1246" y="1413"/>
                    <a:pt x="1679" y="1729"/>
                    <a:pt x="2115" y="1881"/>
                  </a:cubicBezTo>
                  <a:cubicBezTo>
                    <a:pt x="2176" y="1901"/>
                    <a:pt x="2215" y="1820"/>
                    <a:pt x="2175" y="1777"/>
                  </a:cubicBezTo>
                  <a:cubicBezTo>
                    <a:pt x="1909" y="1496"/>
                    <a:pt x="1539" y="1323"/>
                    <a:pt x="1221" y="1108"/>
                  </a:cubicBezTo>
                  <a:cubicBezTo>
                    <a:pt x="773" y="805"/>
                    <a:pt x="403" y="463"/>
                    <a:pt x="81" y="30"/>
                  </a:cubicBezTo>
                  <a:cubicBezTo>
                    <a:pt x="60" y="0"/>
                    <a:pt x="0" y="17"/>
                    <a:pt x="17" y="5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3"/>
            <p:cNvSpPr/>
            <p:nvPr/>
          </p:nvSpPr>
          <p:spPr>
            <a:xfrm>
              <a:off x="3685425" y="4639350"/>
              <a:ext cx="308325" cy="239650"/>
            </a:xfrm>
            <a:custGeom>
              <a:rect b="b" l="l" r="r" t="t"/>
              <a:pathLst>
                <a:path extrusionOk="0" h="9586" w="12333">
                  <a:moveTo>
                    <a:pt x="2604" y="7609"/>
                  </a:moveTo>
                  <a:cubicBezTo>
                    <a:pt x="4139" y="8625"/>
                    <a:pt x="5048" y="9228"/>
                    <a:pt x="5586" y="9585"/>
                  </a:cubicBezTo>
                  <a:cubicBezTo>
                    <a:pt x="5651" y="9534"/>
                    <a:pt x="5714" y="9483"/>
                    <a:pt x="5779" y="9430"/>
                  </a:cubicBezTo>
                  <a:cubicBezTo>
                    <a:pt x="5925" y="9311"/>
                    <a:pt x="6072" y="9192"/>
                    <a:pt x="6218" y="9072"/>
                  </a:cubicBezTo>
                  <a:cubicBezTo>
                    <a:pt x="6809" y="8588"/>
                    <a:pt x="7397" y="8098"/>
                    <a:pt x="7971" y="7609"/>
                  </a:cubicBezTo>
                  <a:cubicBezTo>
                    <a:pt x="8142" y="7462"/>
                    <a:pt x="8313" y="7314"/>
                    <a:pt x="8483" y="7168"/>
                  </a:cubicBezTo>
                  <a:cubicBezTo>
                    <a:pt x="9976" y="5876"/>
                    <a:pt x="11336" y="4616"/>
                    <a:pt x="12333" y="3567"/>
                  </a:cubicBezTo>
                  <a:cubicBezTo>
                    <a:pt x="11787" y="2922"/>
                    <a:pt x="10878" y="1986"/>
                    <a:pt x="9970" y="1256"/>
                  </a:cubicBezTo>
                  <a:cubicBezTo>
                    <a:pt x="9068" y="527"/>
                    <a:pt x="8202" y="1"/>
                    <a:pt x="7839" y="234"/>
                  </a:cubicBezTo>
                  <a:lnTo>
                    <a:pt x="7799" y="264"/>
                  </a:lnTo>
                  <a:cubicBezTo>
                    <a:pt x="7752" y="297"/>
                    <a:pt x="7152" y="724"/>
                    <a:pt x="6218" y="1390"/>
                  </a:cubicBezTo>
                  <a:cubicBezTo>
                    <a:pt x="6079" y="1490"/>
                    <a:pt x="5931" y="1595"/>
                    <a:pt x="5779" y="1706"/>
                  </a:cubicBezTo>
                  <a:cubicBezTo>
                    <a:pt x="4270" y="2785"/>
                    <a:pt x="2115" y="4335"/>
                    <a:pt x="0" y="5882"/>
                  </a:cubicBezTo>
                  <a:cubicBezTo>
                    <a:pt x="726" y="6363"/>
                    <a:pt x="1371" y="6790"/>
                    <a:pt x="1941" y="7168"/>
                  </a:cubicBezTo>
                  <a:cubicBezTo>
                    <a:pt x="2174" y="7323"/>
                    <a:pt x="2395" y="7469"/>
                    <a:pt x="2604" y="7609"/>
                  </a:cubicBezTo>
                  <a:close/>
                  <a:moveTo>
                    <a:pt x="8171" y="1610"/>
                  </a:moveTo>
                  <a:cubicBezTo>
                    <a:pt x="8097" y="1505"/>
                    <a:pt x="8011" y="1406"/>
                    <a:pt x="7920" y="1314"/>
                  </a:cubicBezTo>
                  <a:cubicBezTo>
                    <a:pt x="7759" y="1156"/>
                    <a:pt x="7576" y="1024"/>
                    <a:pt x="7411" y="870"/>
                  </a:cubicBezTo>
                  <a:cubicBezTo>
                    <a:pt x="7368" y="831"/>
                    <a:pt x="7412" y="757"/>
                    <a:pt x="7467" y="774"/>
                  </a:cubicBezTo>
                  <a:cubicBezTo>
                    <a:pt x="7728" y="850"/>
                    <a:pt x="7978" y="1050"/>
                    <a:pt x="8165" y="1242"/>
                  </a:cubicBezTo>
                  <a:cubicBezTo>
                    <a:pt x="8310" y="1390"/>
                    <a:pt x="8537" y="1620"/>
                    <a:pt x="8475" y="1848"/>
                  </a:cubicBezTo>
                  <a:cubicBezTo>
                    <a:pt x="8462" y="1896"/>
                    <a:pt x="8407" y="1901"/>
                    <a:pt x="8372" y="1875"/>
                  </a:cubicBezTo>
                  <a:cubicBezTo>
                    <a:pt x="8283" y="1806"/>
                    <a:pt x="8235" y="1700"/>
                    <a:pt x="8171" y="1610"/>
                  </a:cubicBezTo>
                  <a:close/>
                  <a:moveTo>
                    <a:pt x="9895" y="1855"/>
                  </a:moveTo>
                  <a:cubicBezTo>
                    <a:pt x="9906" y="1893"/>
                    <a:pt x="9869" y="1938"/>
                    <a:pt x="9827" y="1924"/>
                  </a:cubicBezTo>
                  <a:cubicBezTo>
                    <a:pt x="9489" y="1806"/>
                    <a:pt x="9201" y="1442"/>
                    <a:pt x="8921" y="1227"/>
                  </a:cubicBezTo>
                  <a:cubicBezTo>
                    <a:pt x="8589" y="971"/>
                    <a:pt x="8240" y="676"/>
                    <a:pt x="7828" y="556"/>
                  </a:cubicBezTo>
                  <a:cubicBezTo>
                    <a:pt x="7796" y="546"/>
                    <a:pt x="7790" y="491"/>
                    <a:pt x="7828" y="487"/>
                  </a:cubicBezTo>
                  <a:cubicBezTo>
                    <a:pt x="8209" y="432"/>
                    <a:pt x="8650" y="803"/>
                    <a:pt x="8947" y="994"/>
                  </a:cubicBezTo>
                  <a:cubicBezTo>
                    <a:pt x="9237" y="1178"/>
                    <a:pt x="9806" y="1496"/>
                    <a:pt x="9895" y="1855"/>
                  </a:cubicBezTo>
                  <a:close/>
                  <a:moveTo>
                    <a:pt x="7430" y="1657"/>
                  </a:moveTo>
                  <a:cubicBezTo>
                    <a:pt x="7362" y="1589"/>
                    <a:pt x="7292" y="1524"/>
                    <a:pt x="7218" y="1461"/>
                  </a:cubicBezTo>
                  <a:cubicBezTo>
                    <a:pt x="7155" y="1406"/>
                    <a:pt x="7093" y="1348"/>
                    <a:pt x="7034" y="1288"/>
                  </a:cubicBezTo>
                  <a:cubicBezTo>
                    <a:pt x="7009" y="1263"/>
                    <a:pt x="6987" y="1212"/>
                    <a:pt x="6971" y="1195"/>
                  </a:cubicBezTo>
                  <a:cubicBezTo>
                    <a:pt x="6952" y="1175"/>
                    <a:pt x="6972" y="1145"/>
                    <a:pt x="6996" y="1150"/>
                  </a:cubicBezTo>
                  <a:cubicBezTo>
                    <a:pt x="6998" y="1151"/>
                    <a:pt x="7035" y="1149"/>
                    <a:pt x="7048" y="1150"/>
                  </a:cubicBezTo>
                  <a:cubicBezTo>
                    <a:pt x="7080" y="1156"/>
                    <a:pt x="7110" y="1174"/>
                    <a:pt x="7139" y="1190"/>
                  </a:cubicBezTo>
                  <a:cubicBezTo>
                    <a:pt x="7211" y="1231"/>
                    <a:pt x="7280" y="1282"/>
                    <a:pt x="7343" y="1336"/>
                  </a:cubicBezTo>
                  <a:cubicBezTo>
                    <a:pt x="7441" y="1418"/>
                    <a:pt x="7693" y="1581"/>
                    <a:pt x="7663" y="1731"/>
                  </a:cubicBezTo>
                  <a:cubicBezTo>
                    <a:pt x="7657" y="1756"/>
                    <a:pt x="7630" y="1773"/>
                    <a:pt x="7607" y="1774"/>
                  </a:cubicBezTo>
                  <a:cubicBezTo>
                    <a:pt x="7534" y="1775"/>
                    <a:pt x="7477" y="1705"/>
                    <a:pt x="7430" y="165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3"/>
            <p:cNvSpPr/>
            <p:nvPr/>
          </p:nvSpPr>
          <p:spPr>
            <a:xfrm>
              <a:off x="3661700" y="4767725"/>
              <a:ext cx="191625" cy="132900"/>
            </a:xfrm>
            <a:custGeom>
              <a:rect b="b" l="l" r="r" t="t"/>
              <a:pathLst>
                <a:path extrusionOk="0" h="5316" w="7665">
                  <a:moveTo>
                    <a:pt x="179" y="602"/>
                  </a:moveTo>
                  <a:cubicBezTo>
                    <a:pt x="38" y="508"/>
                    <a:pt x="0" y="319"/>
                    <a:pt x="93" y="179"/>
                  </a:cubicBezTo>
                  <a:cubicBezTo>
                    <a:pt x="185" y="40"/>
                    <a:pt x="374" y="0"/>
                    <a:pt x="514" y="93"/>
                  </a:cubicBezTo>
                  <a:lnTo>
                    <a:pt x="7486" y="4716"/>
                  </a:lnTo>
                  <a:cubicBezTo>
                    <a:pt x="7626" y="4807"/>
                    <a:pt x="7665" y="4997"/>
                    <a:pt x="7571" y="5137"/>
                  </a:cubicBezTo>
                  <a:cubicBezTo>
                    <a:pt x="7479" y="5277"/>
                    <a:pt x="7290" y="5316"/>
                    <a:pt x="7150" y="522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3"/>
            <p:cNvSpPr/>
            <p:nvPr/>
          </p:nvSpPr>
          <p:spPr>
            <a:xfrm>
              <a:off x="3842175" y="4738425"/>
              <a:ext cx="165550" cy="150300"/>
            </a:xfrm>
            <a:custGeom>
              <a:rect b="b" l="l" r="r" t="t"/>
              <a:pathLst>
                <a:path extrusionOk="0" h="6012" w="6622">
                  <a:moveTo>
                    <a:pt x="2467" y="3646"/>
                  </a:moveTo>
                  <a:cubicBezTo>
                    <a:pt x="1670" y="4334"/>
                    <a:pt x="835" y="5032"/>
                    <a:pt x="1" y="5711"/>
                  </a:cubicBezTo>
                  <a:lnTo>
                    <a:pt x="267" y="5888"/>
                  </a:lnTo>
                  <a:cubicBezTo>
                    <a:pt x="315" y="5919"/>
                    <a:pt x="352" y="5963"/>
                    <a:pt x="374" y="6012"/>
                  </a:cubicBezTo>
                  <a:cubicBezTo>
                    <a:pt x="1352" y="5220"/>
                    <a:pt x="2311" y="4418"/>
                    <a:pt x="3199" y="3646"/>
                  </a:cubicBezTo>
                  <a:cubicBezTo>
                    <a:pt x="3369" y="3498"/>
                    <a:pt x="3536" y="3351"/>
                    <a:pt x="3700" y="3205"/>
                  </a:cubicBezTo>
                  <a:cubicBezTo>
                    <a:pt x="4869" y="2170"/>
                    <a:pt x="5888" y="1204"/>
                    <a:pt x="6621" y="405"/>
                  </a:cubicBezTo>
                  <a:cubicBezTo>
                    <a:pt x="6578" y="315"/>
                    <a:pt x="6528" y="223"/>
                    <a:pt x="6467" y="129"/>
                  </a:cubicBezTo>
                  <a:cubicBezTo>
                    <a:pt x="6444" y="92"/>
                    <a:pt x="6413" y="49"/>
                    <a:pt x="6377" y="1"/>
                  </a:cubicBezTo>
                  <a:cubicBezTo>
                    <a:pt x="5473" y="945"/>
                    <a:pt x="4285" y="2056"/>
                    <a:pt x="2973" y="3205"/>
                  </a:cubicBezTo>
                  <a:cubicBezTo>
                    <a:pt x="2806" y="3351"/>
                    <a:pt x="2637" y="3498"/>
                    <a:pt x="2467" y="364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3"/>
            <p:cNvSpPr/>
            <p:nvPr/>
          </p:nvSpPr>
          <p:spPr>
            <a:xfrm>
              <a:off x="3865700" y="4799075"/>
              <a:ext cx="115125" cy="129600"/>
            </a:xfrm>
            <a:custGeom>
              <a:rect b="b" l="l" r="r" t="t"/>
              <a:pathLst>
                <a:path extrusionOk="0" h="5184" w="4605">
                  <a:moveTo>
                    <a:pt x="3270" y="1220"/>
                  </a:moveTo>
                  <a:cubicBezTo>
                    <a:pt x="2351" y="2035"/>
                    <a:pt x="1339" y="2891"/>
                    <a:pt x="298" y="3743"/>
                  </a:cubicBezTo>
                  <a:cubicBezTo>
                    <a:pt x="273" y="4058"/>
                    <a:pt x="190" y="4364"/>
                    <a:pt x="106" y="4675"/>
                  </a:cubicBezTo>
                  <a:cubicBezTo>
                    <a:pt x="60" y="4843"/>
                    <a:pt x="28" y="5013"/>
                    <a:pt x="0" y="5184"/>
                  </a:cubicBezTo>
                  <a:cubicBezTo>
                    <a:pt x="1717" y="3751"/>
                    <a:pt x="3284" y="2401"/>
                    <a:pt x="4338" y="1470"/>
                  </a:cubicBezTo>
                  <a:cubicBezTo>
                    <a:pt x="4350" y="1386"/>
                    <a:pt x="4365" y="1303"/>
                    <a:pt x="4385" y="1220"/>
                  </a:cubicBezTo>
                  <a:cubicBezTo>
                    <a:pt x="4408" y="1103"/>
                    <a:pt x="4436" y="986"/>
                    <a:pt x="4460" y="872"/>
                  </a:cubicBezTo>
                  <a:cubicBezTo>
                    <a:pt x="4466" y="841"/>
                    <a:pt x="4473" y="810"/>
                    <a:pt x="4477" y="779"/>
                  </a:cubicBezTo>
                  <a:cubicBezTo>
                    <a:pt x="4529" y="521"/>
                    <a:pt x="4570" y="261"/>
                    <a:pt x="4605" y="0"/>
                  </a:cubicBezTo>
                  <a:cubicBezTo>
                    <a:pt x="4337" y="254"/>
                    <a:pt x="4055" y="513"/>
                    <a:pt x="3761" y="779"/>
                  </a:cubicBezTo>
                  <a:cubicBezTo>
                    <a:pt x="3601" y="924"/>
                    <a:pt x="3437" y="1072"/>
                    <a:pt x="3270" y="122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3"/>
            <p:cNvSpPr/>
            <p:nvPr/>
          </p:nvSpPr>
          <p:spPr>
            <a:xfrm>
              <a:off x="3979525" y="4790950"/>
              <a:ext cx="9875" cy="40075"/>
            </a:xfrm>
            <a:custGeom>
              <a:rect b="b" l="l" r="r" t="t"/>
              <a:pathLst>
                <a:path extrusionOk="0" h="1603" w="395">
                  <a:moveTo>
                    <a:pt x="210" y="176"/>
                  </a:moveTo>
                  <a:cubicBezTo>
                    <a:pt x="196" y="475"/>
                    <a:pt x="144" y="773"/>
                    <a:pt x="86" y="1068"/>
                  </a:cubicBezTo>
                  <a:cubicBezTo>
                    <a:pt x="85" y="1080"/>
                    <a:pt x="83" y="1092"/>
                    <a:pt x="80" y="1104"/>
                  </a:cubicBezTo>
                  <a:cubicBezTo>
                    <a:pt x="53" y="1249"/>
                    <a:pt x="33" y="1397"/>
                    <a:pt x="10" y="1545"/>
                  </a:cubicBezTo>
                  <a:cubicBezTo>
                    <a:pt x="7" y="1564"/>
                    <a:pt x="4" y="1584"/>
                    <a:pt x="1" y="1603"/>
                  </a:cubicBezTo>
                  <a:cubicBezTo>
                    <a:pt x="23" y="1583"/>
                    <a:pt x="45" y="1564"/>
                    <a:pt x="66" y="1545"/>
                  </a:cubicBezTo>
                  <a:cubicBezTo>
                    <a:pt x="95" y="1520"/>
                    <a:pt x="122" y="1496"/>
                    <a:pt x="148" y="1472"/>
                  </a:cubicBezTo>
                  <a:cubicBezTo>
                    <a:pt x="180" y="1349"/>
                    <a:pt x="210" y="1227"/>
                    <a:pt x="238" y="1104"/>
                  </a:cubicBezTo>
                  <a:cubicBezTo>
                    <a:pt x="317" y="740"/>
                    <a:pt x="373" y="375"/>
                    <a:pt x="395" y="0"/>
                  </a:cubicBezTo>
                  <a:cubicBezTo>
                    <a:pt x="334" y="58"/>
                    <a:pt x="272" y="117"/>
                    <a:pt x="210" y="17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3"/>
            <p:cNvSpPr/>
            <p:nvPr/>
          </p:nvSpPr>
          <p:spPr>
            <a:xfrm>
              <a:off x="3989500" y="4768200"/>
              <a:ext cx="22800" cy="53900"/>
            </a:xfrm>
            <a:custGeom>
              <a:rect b="b" l="l" r="r" t="t"/>
              <a:pathLst>
                <a:path extrusionOk="0" h="2156" w="912">
                  <a:moveTo>
                    <a:pt x="157" y="753"/>
                  </a:moveTo>
                  <a:cubicBezTo>
                    <a:pt x="168" y="1173"/>
                    <a:pt x="116" y="1598"/>
                    <a:pt x="31" y="2014"/>
                  </a:cubicBezTo>
                  <a:cubicBezTo>
                    <a:pt x="21" y="2062"/>
                    <a:pt x="11" y="2109"/>
                    <a:pt x="1" y="2156"/>
                  </a:cubicBezTo>
                  <a:cubicBezTo>
                    <a:pt x="55" y="2107"/>
                    <a:pt x="108" y="2059"/>
                    <a:pt x="157" y="2014"/>
                  </a:cubicBezTo>
                  <a:cubicBezTo>
                    <a:pt x="373" y="1817"/>
                    <a:pt x="535" y="1666"/>
                    <a:pt x="634" y="1569"/>
                  </a:cubicBezTo>
                  <a:lnTo>
                    <a:pt x="686" y="1344"/>
                  </a:lnTo>
                  <a:cubicBezTo>
                    <a:pt x="810" y="821"/>
                    <a:pt x="911" y="397"/>
                    <a:pt x="907" y="0"/>
                  </a:cubicBezTo>
                  <a:cubicBezTo>
                    <a:pt x="677" y="240"/>
                    <a:pt x="426" y="492"/>
                    <a:pt x="157" y="75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3"/>
            <p:cNvSpPr/>
            <p:nvPr/>
          </p:nvSpPr>
          <p:spPr>
            <a:xfrm>
              <a:off x="3847575" y="4892625"/>
              <a:ext cx="25575" cy="51075"/>
            </a:xfrm>
            <a:custGeom>
              <a:rect b="b" l="l" r="r" t="t"/>
              <a:pathLst>
                <a:path extrusionOk="0" h="2043" w="1023">
                  <a:moveTo>
                    <a:pt x="831" y="933"/>
                  </a:moveTo>
                  <a:cubicBezTo>
                    <a:pt x="915" y="622"/>
                    <a:pt x="998" y="316"/>
                    <a:pt x="1023" y="1"/>
                  </a:cubicBezTo>
                  <a:cubicBezTo>
                    <a:pt x="787" y="194"/>
                    <a:pt x="549" y="387"/>
                    <a:pt x="311" y="578"/>
                  </a:cubicBezTo>
                  <a:cubicBezTo>
                    <a:pt x="273" y="802"/>
                    <a:pt x="213" y="1022"/>
                    <a:pt x="152" y="1245"/>
                  </a:cubicBezTo>
                  <a:cubicBezTo>
                    <a:pt x="81" y="1509"/>
                    <a:pt x="43" y="1776"/>
                    <a:pt x="0" y="2043"/>
                  </a:cubicBezTo>
                  <a:cubicBezTo>
                    <a:pt x="243" y="1840"/>
                    <a:pt x="486" y="1640"/>
                    <a:pt x="725" y="1442"/>
                  </a:cubicBezTo>
                  <a:cubicBezTo>
                    <a:pt x="753" y="1271"/>
                    <a:pt x="785" y="1101"/>
                    <a:pt x="831" y="93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 name="Google Shape;633;p33"/>
          <p:cNvGrpSpPr/>
          <p:nvPr/>
        </p:nvGrpSpPr>
        <p:grpSpPr>
          <a:xfrm>
            <a:off x="2741000" y="3525925"/>
            <a:ext cx="1931900" cy="813875"/>
            <a:chOff x="2203800" y="3116400"/>
            <a:chExt cx="1931900" cy="813875"/>
          </a:xfrm>
        </p:grpSpPr>
        <p:sp>
          <p:nvSpPr>
            <p:cNvPr id="634" name="Google Shape;634;p33"/>
            <p:cNvSpPr/>
            <p:nvPr/>
          </p:nvSpPr>
          <p:spPr>
            <a:xfrm>
              <a:off x="2214375" y="3591375"/>
              <a:ext cx="1911100" cy="328100"/>
            </a:xfrm>
            <a:custGeom>
              <a:rect b="b" l="l" r="r" t="t"/>
              <a:pathLst>
                <a:path extrusionOk="0" h="13124" w="76444">
                  <a:moveTo>
                    <a:pt x="9895" y="2576"/>
                  </a:moveTo>
                  <a:cubicBezTo>
                    <a:pt x="9423" y="3093"/>
                    <a:pt x="0" y="11155"/>
                    <a:pt x="0" y="11155"/>
                  </a:cubicBezTo>
                  <a:lnTo>
                    <a:pt x="255" y="13124"/>
                  </a:lnTo>
                  <a:lnTo>
                    <a:pt x="38115" y="11257"/>
                  </a:lnTo>
                  <a:lnTo>
                    <a:pt x="76372" y="10023"/>
                  </a:lnTo>
                  <a:lnTo>
                    <a:pt x="76444" y="7881"/>
                  </a:lnTo>
                  <a:lnTo>
                    <a:pt x="6713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3"/>
            <p:cNvSpPr/>
            <p:nvPr/>
          </p:nvSpPr>
          <p:spPr>
            <a:xfrm>
              <a:off x="2501425" y="3455600"/>
              <a:ext cx="75" cy="100"/>
            </a:xfrm>
            <a:custGeom>
              <a:rect b="b" l="l" r="r" t="t"/>
              <a:pathLst>
                <a:path extrusionOk="0" h="4" w="3">
                  <a:moveTo>
                    <a:pt x="2" y="3"/>
                  </a:moveTo>
                  <a:cubicBezTo>
                    <a:pt x="3" y="3"/>
                    <a:pt x="3" y="1"/>
                    <a:pt x="2" y="1"/>
                  </a:cubicBezTo>
                  <a:cubicBezTo>
                    <a:pt x="1" y="1"/>
                    <a:pt x="1" y="3"/>
                    <a:pt x="2" y="3"/>
                  </a:cubicBezTo>
                  <a:close/>
                </a:path>
              </a:pathLst>
            </a:custGeom>
            <a:solidFill>
              <a:srgbClr val="00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3"/>
            <p:cNvSpPr/>
            <p:nvPr/>
          </p:nvSpPr>
          <p:spPr>
            <a:xfrm>
              <a:off x="3158100" y="3738350"/>
              <a:ext cx="14400" cy="58200"/>
            </a:xfrm>
            <a:custGeom>
              <a:rect b="b" l="l" r="r" t="t"/>
              <a:pathLst>
                <a:path extrusionOk="0" h="2328" w="576">
                  <a:moveTo>
                    <a:pt x="190" y="15"/>
                  </a:moveTo>
                  <a:cubicBezTo>
                    <a:pt x="0" y="264"/>
                    <a:pt x="98" y="577"/>
                    <a:pt x="122" y="876"/>
                  </a:cubicBezTo>
                  <a:cubicBezTo>
                    <a:pt x="160" y="1329"/>
                    <a:pt x="157" y="1800"/>
                    <a:pt x="300" y="2236"/>
                  </a:cubicBezTo>
                  <a:cubicBezTo>
                    <a:pt x="331" y="2327"/>
                    <a:pt x="469" y="2322"/>
                    <a:pt x="491" y="2226"/>
                  </a:cubicBezTo>
                  <a:cubicBezTo>
                    <a:pt x="575" y="1826"/>
                    <a:pt x="500" y="1432"/>
                    <a:pt x="454" y="1029"/>
                  </a:cubicBezTo>
                  <a:cubicBezTo>
                    <a:pt x="415" y="698"/>
                    <a:pt x="473" y="266"/>
                    <a:pt x="234" y="12"/>
                  </a:cubicBezTo>
                  <a:cubicBezTo>
                    <a:pt x="223" y="0"/>
                    <a:pt x="199" y="2"/>
                    <a:pt x="190" y="15"/>
                  </a:cubicBezTo>
                  <a:close/>
                </a:path>
              </a:pathLst>
            </a:custGeom>
            <a:solidFill>
              <a:srgbClr val="00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3"/>
            <p:cNvSpPr/>
            <p:nvPr/>
          </p:nvSpPr>
          <p:spPr>
            <a:xfrm>
              <a:off x="2393375" y="3698050"/>
              <a:ext cx="1200" cy="950"/>
            </a:xfrm>
            <a:custGeom>
              <a:rect b="b" l="l" r="r" t="t"/>
              <a:pathLst>
                <a:path extrusionOk="0" h="38" w="48">
                  <a:moveTo>
                    <a:pt x="25" y="37"/>
                  </a:moveTo>
                  <a:cubicBezTo>
                    <a:pt x="48" y="36"/>
                    <a:pt x="47" y="0"/>
                    <a:pt x="24" y="0"/>
                  </a:cubicBezTo>
                  <a:cubicBezTo>
                    <a:pt x="0" y="1"/>
                    <a:pt x="1" y="37"/>
                    <a:pt x="25" y="37"/>
                  </a:cubicBezTo>
                  <a:close/>
                </a:path>
              </a:pathLst>
            </a:custGeom>
            <a:solidFill>
              <a:srgbClr val="00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3"/>
            <p:cNvSpPr/>
            <p:nvPr/>
          </p:nvSpPr>
          <p:spPr>
            <a:xfrm>
              <a:off x="3849825" y="3598225"/>
              <a:ext cx="175" cy="150"/>
            </a:xfrm>
            <a:custGeom>
              <a:rect b="b" l="l" r="r" t="t"/>
              <a:pathLst>
                <a:path extrusionOk="0" h="6" w="7">
                  <a:moveTo>
                    <a:pt x="4" y="5"/>
                  </a:moveTo>
                  <a:cubicBezTo>
                    <a:pt x="7" y="5"/>
                    <a:pt x="7" y="1"/>
                    <a:pt x="4" y="2"/>
                  </a:cubicBezTo>
                  <a:cubicBezTo>
                    <a:pt x="1" y="2"/>
                    <a:pt x="2" y="5"/>
                    <a:pt x="4" y="5"/>
                  </a:cubicBezTo>
                  <a:close/>
                </a:path>
              </a:pathLst>
            </a:custGeom>
            <a:solidFill>
              <a:srgbClr val="0021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3"/>
            <p:cNvSpPr/>
            <p:nvPr/>
          </p:nvSpPr>
          <p:spPr>
            <a:xfrm>
              <a:off x="2203800" y="3581150"/>
              <a:ext cx="1931900" cy="349125"/>
            </a:xfrm>
            <a:custGeom>
              <a:rect b="b" l="l" r="r" t="t"/>
              <a:pathLst>
                <a:path extrusionOk="0" h="13965" w="77276">
                  <a:moveTo>
                    <a:pt x="10491" y="3383"/>
                  </a:moveTo>
                  <a:cubicBezTo>
                    <a:pt x="9357" y="4446"/>
                    <a:pt x="2054" y="10703"/>
                    <a:pt x="854" y="11730"/>
                  </a:cubicBezTo>
                  <a:lnTo>
                    <a:pt x="1033" y="13110"/>
                  </a:lnTo>
                  <a:cubicBezTo>
                    <a:pt x="26310" y="11864"/>
                    <a:pt x="51108" y="10855"/>
                    <a:pt x="76403" y="10041"/>
                  </a:cubicBezTo>
                  <a:lnTo>
                    <a:pt x="76456" y="8472"/>
                  </a:lnTo>
                  <a:lnTo>
                    <a:pt x="67418" y="821"/>
                  </a:lnTo>
                  <a:close/>
                  <a:moveTo>
                    <a:pt x="160" y="11255"/>
                  </a:moveTo>
                  <a:cubicBezTo>
                    <a:pt x="186" y="11232"/>
                    <a:pt x="9543" y="3227"/>
                    <a:pt x="10017" y="2715"/>
                  </a:cubicBezTo>
                  <a:cubicBezTo>
                    <a:pt x="10087" y="2636"/>
                    <a:pt x="10187" y="2585"/>
                    <a:pt x="10299" y="2581"/>
                  </a:cubicBezTo>
                  <a:lnTo>
                    <a:pt x="67538" y="5"/>
                  </a:lnTo>
                  <a:cubicBezTo>
                    <a:pt x="67637" y="0"/>
                    <a:pt x="67737" y="31"/>
                    <a:pt x="67819" y="100"/>
                  </a:cubicBezTo>
                  <a:lnTo>
                    <a:pt x="77129" y="7981"/>
                  </a:lnTo>
                  <a:cubicBezTo>
                    <a:pt x="77219" y="8058"/>
                    <a:pt x="77275" y="8173"/>
                    <a:pt x="77270" y="8302"/>
                  </a:cubicBezTo>
                  <a:lnTo>
                    <a:pt x="77201" y="10425"/>
                  </a:lnTo>
                  <a:cubicBezTo>
                    <a:pt x="77205" y="10647"/>
                    <a:pt x="77030" y="10831"/>
                    <a:pt x="76808" y="10838"/>
                  </a:cubicBezTo>
                  <a:lnTo>
                    <a:pt x="38550" y="12071"/>
                  </a:lnTo>
                  <a:lnTo>
                    <a:pt x="729" y="13935"/>
                  </a:lnTo>
                  <a:cubicBezTo>
                    <a:pt x="508" y="13964"/>
                    <a:pt x="305" y="13808"/>
                    <a:pt x="276" y="13587"/>
                  </a:cubicBezTo>
                  <a:lnTo>
                    <a:pt x="23" y="11630"/>
                  </a:lnTo>
                  <a:cubicBezTo>
                    <a:pt x="0" y="11494"/>
                    <a:pt x="48" y="11350"/>
                    <a:pt x="160" y="112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3"/>
            <p:cNvSpPr/>
            <p:nvPr/>
          </p:nvSpPr>
          <p:spPr>
            <a:xfrm>
              <a:off x="2283100" y="3344150"/>
              <a:ext cx="1766050" cy="504975"/>
            </a:xfrm>
            <a:custGeom>
              <a:rect b="b" l="l" r="r" t="t"/>
              <a:pathLst>
                <a:path extrusionOk="0" h="20199" w="70642">
                  <a:moveTo>
                    <a:pt x="1" y="20198"/>
                  </a:moveTo>
                  <a:cubicBezTo>
                    <a:pt x="1173" y="19299"/>
                    <a:pt x="1534" y="17962"/>
                    <a:pt x="1015" y="16147"/>
                  </a:cubicBezTo>
                  <a:cubicBezTo>
                    <a:pt x="2611" y="13089"/>
                    <a:pt x="4209" y="10030"/>
                    <a:pt x="5804" y="6972"/>
                  </a:cubicBezTo>
                  <a:cubicBezTo>
                    <a:pt x="16070" y="8464"/>
                    <a:pt x="27720" y="427"/>
                    <a:pt x="34818" y="6769"/>
                  </a:cubicBezTo>
                  <a:cubicBezTo>
                    <a:pt x="40844" y="1"/>
                    <a:pt x="52904" y="7055"/>
                    <a:pt x="60101" y="4281"/>
                  </a:cubicBezTo>
                  <a:cubicBezTo>
                    <a:pt x="63339" y="7108"/>
                    <a:pt x="66576" y="9936"/>
                    <a:pt x="69814" y="12763"/>
                  </a:cubicBezTo>
                  <a:cubicBezTo>
                    <a:pt x="69539" y="14324"/>
                    <a:pt x="69722" y="15739"/>
                    <a:pt x="70642" y="16916"/>
                  </a:cubicBezTo>
                  <a:cubicBezTo>
                    <a:pt x="59201" y="19126"/>
                    <a:pt x="52061" y="13562"/>
                    <a:pt x="35393" y="17973"/>
                  </a:cubicBezTo>
                  <a:cubicBezTo>
                    <a:pt x="22071" y="13763"/>
                    <a:pt x="12302" y="19944"/>
                    <a:pt x="1" y="2019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3"/>
            <p:cNvSpPr/>
            <p:nvPr/>
          </p:nvSpPr>
          <p:spPr>
            <a:xfrm>
              <a:off x="2272900" y="3404325"/>
              <a:ext cx="1787675" cy="455025"/>
            </a:xfrm>
            <a:custGeom>
              <a:rect b="b" l="l" r="r" t="t"/>
              <a:pathLst>
                <a:path extrusionOk="0" h="18201" w="71507">
                  <a:moveTo>
                    <a:pt x="161" y="17468"/>
                  </a:moveTo>
                  <a:cubicBezTo>
                    <a:pt x="674" y="17077"/>
                    <a:pt x="1008" y="16591"/>
                    <a:pt x="1156" y="16009"/>
                  </a:cubicBezTo>
                  <a:cubicBezTo>
                    <a:pt x="1311" y="15404"/>
                    <a:pt x="1273" y="14687"/>
                    <a:pt x="1035" y="13853"/>
                  </a:cubicBezTo>
                  <a:cubicBezTo>
                    <a:pt x="1004" y="13748"/>
                    <a:pt x="1017" y="13643"/>
                    <a:pt x="1065" y="13553"/>
                  </a:cubicBezTo>
                  <a:lnTo>
                    <a:pt x="5853" y="4377"/>
                  </a:lnTo>
                  <a:cubicBezTo>
                    <a:pt x="5935" y="4221"/>
                    <a:pt x="6105" y="4140"/>
                    <a:pt x="6271" y="4164"/>
                  </a:cubicBezTo>
                  <a:lnTo>
                    <a:pt x="6271" y="4163"/>
                  </a:lnTo>
                  <a:cubicBezTo>
                    <a:pt x="10388" y="4762"/>
                    <a:pt x="14771" y="3791"/>
                    <a:pt x="18984" y="2858"/>
                  </a:cubicBezTo>
                  <a:cubicBezTo>
                    <a:pt x="25103" y="1504"/>
                    <a:pt x="30869" y="228"/>
                    <a:pt x="35194" y="3801"/>
                  </a:cubicBezTo>
                  <a:cubicBezTo>
                    <a:pt x="38879" y="0"/>
                    <a:pt x="44457" y="780"/>
                    <a:pt x="49916" y="1545"/>
                  </a:cubicBezTo>
                  <a:cubicBezTo>
                    <a:pt x="53730" y="2079"/>
                    <a:pt x="57486" y="2604"/>
                    <a:pt x="60364" y="1496"/>
                  </a:cubicBezTo>
                  <a:cubicBezTo>
                    <a:pt x="60517" y="1436"/>
                    <a:pt x="60687" y="1478"/>
                    <a:pt x="60796" y="1587"/>
                  </a:cubicBezTo>
                  <a:lnTo>
                    <a:pt x="70489" y="10050"/>
                  </a:lnTo>
                  <a:cubicBezTo>
                    <a:pt x="70599" y="10148"/>
                    <a:pt x="70645" y="10292"/>
                    <a:pt x="70621" y="10426"/>
                  </a:cubicBezTo>
                  <a:cubicBezTo>
                    <a:pt x="70492" y="11160"/>
                    <a:pt x="70471" y="11856"/>
                    <a:pt x="70589" y="12504"/>
                  </a:cubicBezTo>
                  <a:cubicBezTo>
                    <a:pt x="70703" y="13138"/>
                    <a:pt x="70953" y="13727"/>
                    <a:pt x="71370" y="14261"/>
                  </a:cubicBezTo>
                  <a:cubicBezTo>
                    <a:pt x="71507" y="14437"/>
                    <a:pt x="71476" y="14692"/>
                    <a:pt x="71298" y="14830"/>
                  </a:cubicBezTo>
                  <a:cubicBezTo>
                    <a:pt x="71246" y="14870"/>
                    <a:pt x="71188" y="14896"/>
                    <a:pt x="71126" y="14908"/>
                  </a:cubicBezTo>
                  <a:cubicBezTo>
                    <a:pt x="66173" y="15864"/>
                    <a:pt x="62039" y="15385"/>
                    <a:pt x="57608" y="14871"/>
                  </a:cubicBezTo>
                  <a:cubicBezTo>
                    <a:pt x="51752" y="14193"/>
                    <a:pt x="45371" y="13453"/>
                    <a:pt x="35907" y="15957"/>
                  </a:cubicBezTo>
                  <a:cubicBezTo>
                    <a:pt x="35829" y="15978"/>
                    <a:pt x="35751" y="15974"/>
                    <a:pt x="35680" y="15953"/>
                  </a:cubicBezTo>
                  <a:lnTo>
                    <a:pt x="35680" y="15953"/>
                  </a:lnTo>
                  <a:cubicBezTo>
                    <a:pt x="27348" y="13321"/>
                    <a:pt x="20393" y="14807"/>
                    <a:pt x="13320" y="16318"/>
                  </a:cubicBezTo>
                  <a:cubicBezTo>
                    <a:pt x="9168" y="17206"/>
                    <a:pt x="4974" y="18102"/>
                    <a:pt x="417" y="18196"/>
                  </a:cubicBezTo>
                  <a:cubicBezTo>
                    <a:pt x="194" y="18201"/>
                    <a:pt x="8" y="18024"/>
                    <a:pt x="3" y="17801"/>
                  </a:cubicBezTo>
                  <a:cubicBezTo>
                    <a:pt x="0" y="17666"/>
                    <a:pt x="63" y="17546"/>
                    <a:pt x="162" y="17470"/>
                  </a:cubicBezTo>
                  <a:close/>
                  <a:moveTo>
                    <a:pt x="1945" y="16210"/>
                  </a:moveTo>
                  <a:cubicBezTo>
                    <a:pt x="1836" y="16630"/>
                    <a:pt x="1658" y="17010"/>
                    <a:pt x="1408" y="17353"/>
                  </a:cubicBezTo>
                  <a:cubicBezTo>
                    <a:pt x="5504" y="17160"/>
                    <a:pt x="9344" y="16340"/>
                    <a:pt x="13151" y="15526"/>
                  </a:cubicBezTo>
                  <a:cubicBezTo>
                    <a:pt x="20300" y="13999"/>
                    <a:pt x="27333" y="12497"/>
                    <a:pt x="35813" y="15144"/>
                  </a:cubicBezTo>
                  <a:cubicBezTo>
                    <a:pt x="45368" y="12635"/>
                    <a:pt x="51799" y="13381"/>
                    <a:pt x="57701" y="14064"/>
                  </a:cubicBezTo>
                  <a:cubicBezTo>
                    <a:pt x="61884" y="14550"/>
                    <a:pt x="65800" y="15004"/>
                    <a:pt x="70365" y="14221"/>
                  </a:cubicBezTo>
                  <a:cubicBezTo>
                    <a:pt x="70076" y="13728"/>
                    <a:pt x="69889" y="13202"/>
                    <a:pt x="69789" y="12649"/>
                  </a:cubicBezTo>
                  <a:cubicBezTo>
                    <a:pt x="69666" y="11973"/>
                    <a:pt x="69674" y="11259"/>
                    <a:pt x="69786" y="10512"/>
                  </a:cubicBezTo>
                  <a:lnTo>
                    <a:pt x="60425" y="2339"/>
                  </a:lnTo>
                  <a:cubicBezTo>
                    <a:pt x="57391" y="3410"/>
                    <a:pt x="53625" y="2884"/>
                    <a:pt x="49802" y="2348"/>
                  </a:cubicBezTo>
                  <a:cubicBezTo>
                    <a:pt x="44422" y="1595"/>
                    <a:pt x="38920" y="824"/>
                    <a:pt x="35530" y="4632"/>
                  </a:cubicBezTo>
                  <a:lnTo>
                    <a:pt x="35528" y="4632"/>
                  </a:lnTo>
                  <a:cubicBezTo>
                    <a:pt x="35378" y="4799"/>
                    <a:pt x="35122" y="4813"/>
                    <a:pt x="34956" y="4663"/>
                  </a:cubicBezTo>
                  <a:cubicBezTo>
                    <a:pt x="30912" y="1050"/>
                    <a:pt x="25214" y="2311"/>
                    <a:pt x="19160" y="3652"/>
                  </a:cubicBezTo>
                  <a:cubicBezTo>
                    <a:pt x="14973" y="4580"/>
                    <a:pt x="10617" y="5543"/>
                    <a:pt x="6440" y="5006"/>
                  </a:cubicBezTo>
                  <a:lnTo>
                    <a:pt x="1857" y="13788"/>
                  </a:lnTo>
                  <a:cubicBezTo>
                    <a:pt x="2097" y="14702"/>
                    <a:pt x="2123" y="15507"/>
                    <a:pt x="1945" y="1621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3"/>
            <p:cNvSpPr/>
            <p:nvPr/>
          </p:nvSpPr>
          <p:spPr>
            <a:xfrm>
              <a:off x="2298050" y="3587750"/>
              <a:ext cx="1741975" cy="177025"/>
            </a:xfrm>
            <a:custGeom>
              <a:rect b="b" l="l" r="r" t="t"/>
              <a:pathLst>
                <a:path extrusionOk="0" h="7081" w="69679">
                  <a:moveTo>
                    <a:pt x="394" y="6808"/>
                  </a:moveTo>
                  <a:cubicBezTo>
                    <a:pt x="172" y="6796"/>
                    <a:pt x="0" y="6604"/>
                    <a:pt x="13" y="6382"/>
                  </a:cubicBezTo>
                  <a:cubicBezTo>
                    <a:pt x="25" y="6158"/>
                    <a:pt x="217" y="5988"/>
                    <a:pt x="440" y="5999"/>
                  </a:cubicBezTo>
                  <a:cubicBezTo>
                    <a:pt x="5081" y="6265"/>
                    <a:pt x="9567" y="5141"/>
                    <a:pt x="13887" y="4060"/>
                  </a:cubicBezTo>
                  <a:cubicBezTo>
                    <a:pt x="21198" y="2228"/>
                    <a:pt x="28051" y="513"/>
                    <a:pt x="34627" y="5618"/>
                  </a:cubicBezTo>
                  <a:cubicBezTo>
                    <a:pt x="42765" y="1"/>
                    <a:pt x="50823" y="1408"/>
                    <a:pt x="57685" y="2607"/>
                  </a:cubicBezTo>
                  <a:cubicBezTo>
                    <a:pt x="62116" y="3381"/>
                    <a:pt x="66034" y="4067"/>
                    <a:pt x="69043" y="2652"/>
                  </a:cubicBezTo>
                  <a:cubicBezTo>
                    <a:pt x="69247" y="2557"/>
                    <a:pt x="69489" y="2644"/>
                    <a:pt x="69583" y="2846"/>
                  </a:cubicBezTo>
                  <a:cubicBezTo>
                    <a:pt x="69678" y="3049"/>
                    <a:pt x="69591" y="3292"/>
                    <a:pt x="69389" y="3386"/>
                  </a:cubicBezTo>
                  <a:cubicBezTo>
                    <a:pt x="66149" y="4909"/>
                    <a:pt x="62111" y="4203"/>
                    <a:pt x="57547" y="3405"/>
                  </a:cubicBezTo>
                  <a:cubicBezTo>
                    <a:pt x="50771" y="2221"/>
                    <a:pt x="42803" y="829"/>
                    <a:pt x="34859" y="6447"/>
                  </a:cubicBezTo>
                  <a:cubicBezTo>
                    <a:pt x="34714" y="6558"/>
                    <a:pt x="34507" y="6560"/>
                    <a:pt x="34358" y="6440"/>
                  </a:cubicBezTo>
                  <a:cubicBezTo>
                    <a:pt x="28022" y="1356"/>
                    <a:pt x="21281" y="3044"/>
                    <a:pt x="14084" y="4846"/>
                  </a:cubicBezTo>
                  <a:cubicBezTo>
                    <a:pt x="9706" y="5942"/>
                    <a:pt x="5162" y="7081"/>
                    <a:pt x="394" y="68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3"/>
            <p:cNvSpPr/>
            <p:nvPr/>
          </p:nvSpPr>
          <p:spPr>
            <a:xfrm>
              <a:off x="2216250" y="3788025"/>
              <a:ext cx="1910275" cy="93400"/>
            </a:xfrm>
            <a:custGeom>
              <a:rect b="b" l="l" r="r" t="t"/>
              <a:pathLst>
                <a:path extrusionOk="0" h="3736" w="76411">
                  <a:moveTo>
                    <a:pt x="76215" y="9"/>
                  </a:moveTo>
                  <a:cubicBezTo>
                    <a:pt x="71482" y="237"/>
                    <a:pt x="66740" y="387"/>
                    <a:pt x="62005" y="612"/>
                  </a:cubicBezTo>
                  <a:cubicBezTo>
                    <a:pt x="57255" y="837"/>
                    <a:pt x="52503" y="1049"/>
                    <a:pt x="47751" y="1263"/>
                  </a:cubicBezTo>
                  <a:cubicBezTo>
                    <a:pt x="38234" y="1692"/>
                    <a:pt x="28716" y="2119"/>
                    <a:pt x="19199" y="2547"/>
                  </a:cubicBezTo>
                  <a:cubicBezTo>
                    <a:pt x="12866" y="2830"/>
                    <a:pt x="6531" y="3113"/>
                    <a:pt x="200" y="3417"/>
                  </a:cubicBezTo>
                  <a:cubicBezTo>
                    <a:pt x="0" y="3427"/>
                    <a:pt x="14" y="3735"/>
                    <a:pt x="213" y="3727"/>
                  </a:cubicBezTo>
                  <a:cubicBezTo>
                    <a:pt x="18920" y="2940"/>
                    <a:pt x="37623" y="2057"/>
                    <a:pt x="56327" y="1215"/>
                  </a:cubicBezTo>
                  <a:cubicBezTo>
                    <a:pt x="59647" y="1067"/>
                    <a:pt x="62967" y="928"/>
                    <a:pt x="66287" y="783"/>
                  </a:cubicBezTo>
                  <a:cubicBezTo>
                    <a:pt x="69602" y="639"/>
                    <a:pt x="72914" y="433"/>
                    <a:pt x="76227" y="294"/>
                  </a:cubicBezTo>
                  <a:cubicBezTo>
                    <a:pt x="76410" y="285"/>
                    <a:pt x="76397" y="1"/>
                    <a:pt x="76215" y="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3"/>
            <p:cNvSpPr/>
            <p:nvPr/>
          </p:nvSpPr>
          <p:spPr>
            <a:xfrm>
              <a:off x="2383775" y="3591825"/>
              <a:ext cx="624775" cy="112625"/>
            </a:xfrm>
            <a:custGeom>
              <a:rect b="b" l="l" r="r" t="t"/>
              <a:pathLst>
                <a:path extrusionOk="0" h="4505" w="24991">
                  <a:moveTo>
                    <a:pt x="36" y="4503"/>
                  </a:moveTo>
                  <a:cubicBezTo>
                    <a:pt x="2098" y="4422"/>
                    <a:pt x="4152" y="4174"/>
                    <a:pt x="6166" y="3716"/>
                  </a:cubicBezTo>
                  <a:cubicBezTo>
                    <a:pt x="8259" y="3238"/>
                    <a:pt x="10291" y="2550"/>
                    <a:pt x="12402" y="2139"/>
                  </a:cubicBezTo>
                  <a:cubicBezTo>
                    <a:pt x="14473" y="1737"/>
                    <a:pt x="16507" y="1164"/>
                    <a:pt x="18587" y="806"/>
                  </a:cubicBezTo>
                  <a:cubicBezTo>
                    <a:pt x="19587" y="633"/>
                    <a:pt x="20610" y="542"/>
                    <a:pt x="21623" y="520"/>
                  </a:cubicBezTo>
                  <a:cubicBezTo>
                    <a:pt x="22761" y="496"/>
                    <a:pt x="23751" y="678"/>
                    <a:pt x="24828" y="1013"/>
                  </a:cubicBezTo>
                  <a:cubicBezTo>
                    <a:pt x="24934" y="1046"/>
                    <a:pt x="24991" y="881"/>
                    <a:pt x="24894" y="834"/>
                  </a:cubicBezTo>
                  <a:cubicBezTo>
                    <a:pt x="23188" y="1"/>
                    <a:pt x="21169" y="154"/>
                    <a:pt x="19338" y="427"/>
                  </a:cubicBezTo>
                  <a:cubicBezTo>
                    <a:pt x="17296" y="732"/>
                    <a:pt x="15296" y="1251"/>
                    <a:pt x="13281" y="1699"/>
                  </a:cubicBezTo>
                  <a:cubicBezTo>
                    <a:pt x="11126" y="2179"/>
                    <a:pt x="9009" y="2726"/>
                    <a:pt x="6872" y="3285"/>
                  </a:cubicBezTo>
                  <a:cubicBezTo>
                    <a:pt x="4627" y="3872"/>
                    <a:pt x="2318" y="4077"/>
                    <a:pt x="34" y="4449"/>
                  </a:cubicBezTo>
                  <a:cubicBezTo>
                    <a:pt x="1" y="4454"/>
                    <a:pt x="1" y="4504"/>
                    <a:pt x="36" y="45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3"/>
            <p:cNvSpPr/>
            <p:nvPr/>
          </p:nvSpPr>
          <p:spPr>
            <a:xfrm>
              <a:off x="2419525" y="3561700"/>
              <a:ext cx="439125" cy="102500"/>
            </a:xfrm>
            <a:custGeom>
              <a:rect b="b" l="l" r="r" t="t"/>
              <a:pathLst>
                <a:path extrusionOk="0" h="4100" w="17565">
                  <a:moveTo>
                    <a:pt x="20" y="4096"/>
                  </a:moveTo>
                  <a:cubicBezTo>
                    <a:pt x="755" y="3893"/>
                    <a:pt x="1501" y="3988"/>
                    <a:pt x="2252" y="3979"/>
                  </a:cubicBezTo>
                  <a:cubicBezTo>
                    <a:pt x="2931" y="3969"/>
                    <a:pt x="3629" y="3765"/>
                    <a:pt x="4279" y="3590"/>
                  </a:cubicBezTo>
                  <a:cubicBezTo>
                    <a:pt x="5795" y="3181"/>
                    <a:pt x="7299" y="2761"/>
                    <a:pt x="8779" y="2231"/>
                  </a:cubicBezTo>
                  <a:cubicBezTo>
                    <a:pt x="11509" y="1254"/>
                    <a:pt x="14462" y="289"/>
                    <a:pt x="17394" y="619"/>
                  </a:cubicBezTo>
                  <a:cubicBezTo>
                    <a:pt x="17490" y="631"/>
                    <a:pt x="17564" y="489"/>
                    <a:pt x="17458" y="446"/>
                  </a:cubicBezTo>
                  <a:cubicBezTo>
                    <a:pt x="16349" y="1"/>
                    <a:pt x="14990" y="284"/>
                    <a:pt x="13857" y="497"/>
                  </a:cubicBezTo>
                  <a:cubicBezTo>
                    <a:pt x="12344" y="782"/>
                    <a:pt x="10873" y="1169"/>
                    <a:pt x="9424" y="1693"/>
                  </a:cubicBezTo>
                  <a:cubicBezTo>
                    <a:pt x="7860" y="2259"/>
                    <a:pt x="6307" y="2777"/>
                    <a:pt x="4713" y="3254"/>
                  </a:cubicBezTo>
                  <a:cubicBezTo>
                    <a:pt x="3904" y="3495"/>
                    <a:pt x="3090" y="3744"/>
                    <a:pt x="2245" y="3818"/>
                  </a:cubicBezTo>
                  <a:cubicBezTo>
                    <a:pt x="1487" y="3882"/>
                    <a:pt x="746" y="3835"/>
                    <a:pt x="13" y="4077"/>
                  </a:cubicBezTo>
                  <a:cubicBezTo>
                    <a:pt x="1" y="4081"/>
                    <a:pt x="7" y="4099"/>
                    <a:pt x="20" y="40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3"/>
            <p:cNvSpPr/>
            <p:nvPr/>
          </p:nvSpPr>
          <p:spPr>
            <a:xfrm>
              <a:off x="2439100" y="3563550"/>
              <a:ext cx="209725" cy="59950"/>
            </a:xfrm>
            <a:custGeom>
              <a:rect b="b" l="l" r="r" t="t"/>
              <a:pathLst>
                <a:path extrusionOk="0" h="2398" w="8389">
                  <a:moveTo>
                    <a:pt x="81" y="2389"/>
                  </a:moveTo>
                  <a:cubicBezTo>
                    <a:pt x="1444" y="2140"/>
                    <a:pt x="2881" y="2165"/>
                    <a:pt x="4192" y="1676"/>
                  </a:cubicBezTo>
                  <a:cubicBezTo>
                    <a:pt x="5563" y="1164"/>
                    <a:pt x="6871" y="626"/>
                    <a:pt x="8276" y="214"/>
                  </a:cubicBezTo>
                  <a:cubicBezTo>
                    <a:pt x="8389" y="180"/>
                    <a:pt x="8357" y="0"/>
                    <a:pt x="8240" y="10"/>
                  </a:cubicBezTo>
                  <a:cubicBezTo>
                    <a:pt x="6889" y="120"/>
                    <a:pt x="5586" y="826"/>
                    <a:pt x="4353" y="1340"/>
                  </a:cubicBezTo>
                  <a:cubicBezTo>
                    <a:pt x="2966" y="1920"/>
                    <a:pt x="1468" y="1857"/>
                    <a:pt x="55" y="2307"/>
                  </a:cubicBezTo>
                  <a:cubicBezTo>
                    <a:pt x="0" y="2325"/>
                    <a:pt x="29" y="2397"/>
                    <a:pt x="81" y="238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3"/>
            <p:cNvSpPr/>
            <p:nvPr/>
          </p:nvSpPr>
          <p:spPr>
            <a:xfrm>
              <a:off x="2462400" y="3565250"/>
              <a:ext cx="80700" cy="17950"/>
            </a:xfrm>
            <a:custGeom>
              <a:rect b="b" l="l" r="r" t="t"/>
              <a:pathLst>
                <a:path extrusionOk="0" h="718" w="3228">
                  <a:moveTo>
                    <a:pt x="70" y="711"/>
                  </a:moveTo>
                  <a:cubicBezTo>
                    <a:pt x="534" y="717"/>
                    <a:pt x="972" y="630"/>
                    <a:pt x="1422" y="530"/>
                  </a:cubicBezTo>
                  <a:cubicBezTo>
                    <a:pt x="2001" y="400"/>
                    <a:pt x="2605" y="347"/>
                    <a:pt x="3171" y="193"/>
                  </a:cubicBezTo>
                  <a:cubicBezTo>
                    <a:pt x="3227" y="178"/>
                    <a:pt x="3221" y="92"/>
                    <a:pt x="3167" y="80"/>
                  </a:cubicBezTo>
                  <a:cubicBezTo>
                    <a:pt x="2777" y="0"/>
                    <a:pt x="2399" y="96"/>
                    <a:pt x="2014" y="178"/>
                  </a:cubicBezTo>
                  <a:cubicBezTo>
                    <a:pt x="1360" y="317"/>
                    <a:pt x="726" y="502"/>
                    <a:pt x="65" y="608"/>
                  </a:cubicBezTo>
                  <a:cubicBezTo>
                    <a:pt x="0" y="618"/>
                    <a:pt x="2" y="710"/>
                    <a:pt x="70" y="7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3"/>
            <p:cNvSpPr/>
            <p:nvPr/>
          </p:nvSpPr>
          <p:spPr>
            <a:xfrm>
              <a:off x="3244975" y="3583875"/>
              <a:ext cx="688050" cy="67550"/>
            </a:xfrm>
            <a:custGeom>
              <a:rect b="b" l="l" r="r" t="t"/>
              <a:pathLst>
                <a:path extrusionOk="0" h="2702" w="27522">
                  <a:moveTo>
                    <a:pt x="27426" y="2139"/>
                  </a:moveTo>
                  <a:cubicBezTo>
                    <a:pt x="26096" y="2150"/>
                    <a:pt x="24836" y="2058"/>
                    <a:pt x="23529" y="1801"/>
                  </a:cubicBezTo>
                  <a:cubicBezTo>
                    <a:pt x="22398" y="1578"/>
                    <a:pt x="21268" y="1291"/>
                    <a:pt x="20116" y="1191"/>
                  </a:cubicBezTo>
                  <a:cubicBezTo>
                    <a:pt x="17320" y="947"/>
                    <a:pt x="14532" y="628"/>
                    <a:pt x="11735" y="384"/>
                  </a:cubicBezTo>
                  <a:cubicBezTo>
                    <a:pt x="9196" y="164"/>
                    <a:pt x="6704" y="1"/>
                    <a:pt x="4196" y="557"/>
                  </a:cubicBezTo>
                  <a:cubicBezTo>
                    <a:pt x="2889" y="846"/>
                    <a:pt x="869" y="1166"/>
                    <a:pt x="88" y="2402"/>
                  </a:cubicBezTo>
                  <a:cubicBezTo>
                    <a:pt x="1" y="2541"/>
                    <a:pt x="227" y="2701"/>
                    <a:pt x="325" y="2568"/>
                  </a:cubicBezTo>
                  <a:cubicBezTo>
                    <a:pt x="1238" y="1309"/>
                    <a:pt x="3379" y="1051"/>
                    <a:pt x="4798" y="744"/>
                  </a:cubicBezTo>
                  <a:cubicBezTo>
                    <a:pt x="7518" y="154"/>
                    <a:pt x="10385" y="546"/>
                    <a:pt x="13121" y="800"/>
                  </a:cubicBezTo>
                  <a:cubicBezTo>
                    <a:pt x="15684" y="1038"/>
                    <a:pt x="18274" y="1203"/>
                    <a:pt x="20828" y="1518"/>
                  </a:cubicBezTo>
                  <a:cubicBezTo>
                    <a:pt x="22999" y="1784"/>
                    <a:pt x="25241" y="2697"/>
                    <a:pt x="27449" y="2263"/>
                  </a:cubicBezTo>
                  <a:cubicBezTo>
                    <a:pt x="27521" y="2249"/>
                    <a:pt x="27495" y="2138"/>
                    <a:pt x="27426" y="213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3"/>
            <p:cNvSpPr/>
            <p:nvPr/>
          </p:nvSpPr>
          <p:spPr>
            <a:xfrm>
              <a:off x="3357375" y="3549325"/>
              <a:ext cx="493550" cy="50925"/>
            </a:xfrm>
            <a:custGeom>
              <a:rect b="b" l="l" r="r" t="t"/>
              <a:pathLst>
                <a:path extrusionOk="0" h="2037" w="19742">
                  <a:moveTo>
                    <a:pt x="19710" y="1980"/>
                  </a:moveTo>
                  <a:cubicBezTo>
                    <a:pt x="16203" y="1564"/>
                    <a:pt x="12773" y="673"/>
                    <a:pt x="9265" y="275"/>
                  </a:cubicBezTo>
                  <a:cubicBezTo>
                    <a:pt x="7645" y="92"/>
                    <a:pt x="5932" y="0"/>
                    <a:pt x="4315" y="279"/>
                  </a:cubicBezTo>
                  <a:cubicBezTo>
                    <a:pt x="3545" y="411"/>
                    <a:pt x="2758" y="543"/>
                    <a:pt x="1980" y="624"/>
                  </a:cubicBezTo>
                  <a:cubicBezTo>
                    <a:pt x="1346" y="691"/>
                    <a:pt x="689" y="629"/>
                    <a:pt x="121" y="964"/>
                  </a:cubicBezTo>
                  <a:cubicBezTo>
                    <a:pt x="0" y="1035"/>
                    <a:pt x="95" y="1233"/>
                    <a:pt x="227" y="1186"/>
                  </a:cubicBezTo>
                  <a:cubicBezTo>
                    <a:pt x="863" y="962"/>
                    <a:pt x="1533" y="984"/>
                    <a:pt x="2193" y="914"/>
                  </a:cubicBezTo>
                  <a:cubicBezTo>
                    <a:pt x="2984" y="831"/>
                    <a:pt x="3784" y="683"/>
                    <a:pt x="4568" y="547"/>
                  </a:cubicBezTo>
                  <a:cubicBezTo>
                    <a:pt x="6323" y="243"/>
                    <a:pt x="8220" y="424"/>
                    <a:pt x="9973" y="637"/>
                  </a:cubicBezTo>
                  <a:cubicBezTo>
                    <a:pt x="13223" y="1031"/>
                    <a:pt x="16420" y="1945"/>
                    <a:pt x="19706" y="2035"/>
                  </a:cubicBezTo>
                  <a:cubicBezTo>
                    <a:pt x="19737" y="2036"/>
                    <a:pt x="19741" y="1984"/>
                    <a:pt x="19710" y="19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3"/>
            <p:cNvSpPr/>
            <p:nvPr/>
          </p:nvSpPr>
          <p:spPr>
            <a:xfrm>
              <a:off x="3579650" y="3515450"/>
              <a:ext cx="227550" cy="35625"/>
            </a:xfrm>
            <a:custGeom>
              <a:rect b="b" l="l" r="r" t="t"/>
              <a:pathLst>
                <a:path extrusionOk="0" h="1425" w="9102">
                  <a:moveTo>
                    <a:pt x="9079" y="1375"/>
                  </a:moveTo>
                  <a:cubicBezTo>
                    <a:pt x="7546" y="1221"/>
                    <a:pt x="6029" y="935"/>
                    <a:pt x="4518" y="642"/>
                  </a:cubicBezTo>
                  <a:cubicBezTo>
                    <a:pt x="3138" y="375"/>
                    <a:pt x="1482" y="0"/>
                    <a:pt x="79" y="274"/>
                  </a:cubicBezTo>
                  <a:cubicBezTo>
                    <a:pt x="0" y="288"/>
                    <a:pt x="7" y="422"/>
                    <a:pt x="86" y="431"/>
                  </a:cubicBezTo>
                  <a:cubicBezTo>
                    <a:pt x="846" y="528"/>
                    <a:pt x="1621" y="504"/>
                    <a:pt x="2384" y="582"/>
                  </a:cubicBezTo>
                  <a:cubicBezTo>
                    <a:pt x="3169" y="662"/>
                    <a:pt x="3946" y="797"/>
                    <a:pt x="4724" y="918"/>
                  </a:cubicBezTo>
                  <a:cubicBezTo>
                    <a:pt x="6173" y="1142"/>
                    <a:pt x="7603" y="1424"/>
                    <a:pt x="9075" y="1415"/>
                  </a:cubicBezTo>
                  <a:cubicBezTo>
                    <a:pt x="9098" y="1415"/>
                    <a:pt x="9101" y="1378"/>
                    <a:pt x="9079" y="13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3"/>
            <p:cNvSpPr/>
            <p:nvPr/>
          </p:nvSpPr>
          <p:spPr>
            <a:xfrm>
              <a:off x="3164700" y="3659525"/>
              <a:ext cx="861975" cy="101850"/>
            </a:xfrm>
            <a:custGeom>
              <a:rect b="b" l="l" r="r" t="t"/>
              <a:pathLst>
                <a:path extrusionOk="0" h="4074" w="34479">
                  <a:moveTo>
                    <a:pt x="34381" y="1304"/>
                  </a:moveTo>
                  <a:cubicBezTo>
                    <a:pt x="32002" y="2335"/>
                    <a:pt x="29036" y="1968"/>
                    <a:pt x="26536" y="1726"/>
                  </a:cubicBezTo>
                  <a:cubicBezTo>
                    <a:pt x="23297" y="1414"/>
                    <a:pt x="20088" y="853"/>
                    <a:pt x="16858" y="470"/>
                  </a:cubicBezTo>
                  <a:cubicBezTo>
                    <a:pt x="14166" y="150"/>
                    <a:pt x="11551" y="0"/>
                    <a:pt x="8893" y="621"/>
                  </a:cubicBezTo>
                  <a:cubicBezTo>
                    <a:pt x="5901" y="1319"/>
                    <a:pt x="2765" y="2338"/>
                    <a:pt x="89" y="3869"/>
                  </a:cubicBezTo>
                  <a:cubicBezTo>
                    <a:pt x="1" y="3920"/>
                    <a:pt x="72" y="4074"/>
                    <a:pt x="166" y="4032"/>
                  </a:cubicBezTo>
                  <a:cubicBezTo>
                    <a:pt x="3014" y="2768"/>
                    <a:pt x="5957" y="1648"/>
                    <a:pt x="8984" y="901"/>
                  </a:cubicBezTo>
                  <a:cubicBezTo>
                    <a:pt x="11827" y="197"/>
                    <a:pt x="14696" y="439"/>
                    <a:pt x="17576" y="778"/>
                  </a:cubicBezTo>
                  <a:cubicBezTo>
                    <a:pt x="20803" y="1159"/>
                    <a:pt x="24012" y="1694"/>
                    <a:pt x="27251" y="1984"/>
                  </a:cubicBezTo>
                  <a:cubicBezTo>
                    <a:pt x="29547" y="2190"/>
                    <a:pt x="32263" y="2426"/>
                    <a:pt x="34415" y="1411"/>
                  </a:cubicBezTo>
                  <a:cubicBezTo>
                    <a:pt x="34479" y="1380"/>
                    <a:pt x="34448" y="1274"/>
                    <a:pt x="34381" y="13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3"/>
            <p:cNvSpPr/>
            <p:nvPr/>
          </p:nvSpPr>
          <p:spPr>
            <a:xfrm>
              <a:off x="2310275" y="3685625"/>
              <a:ext cx="857700" cy="106275"/>
            </a:xfrm>
            <a:custGeom>
              <a:rect b="b" l="l" r="r" t="t"/>
              <a:pathLst>
                <a:path extrusionOk="0" h="4251" w="34308">
                  <a:moveTo>
                    <a:pt x="67" y="3426"/>
                  </a:moveTo>
                  <a:cubicBezTo>
                    <a:pt x="2300" y="4250"/>
                    <a:pt x="4974" y="3757"/>
                    <a:pt x="7242" y="3349"/>
                  </a:cubicBezTo>
                  <a:cubicBezTo>
                    <a:pt x="10322" y="2794"/>
                    <a:pt x="13354" y="2004"/>
                    <a:pt x="16410" y="1341"/>
                  </a:cubicBezTo>
                  <a:cubicBezTo>
                    <a:pt x="19141" y="751"/>
                    <a:pt x="21875" y="284"/>
                    <a:pt x="24673" y="508"/>
                  </a:cubicBezTo>
                  <a:cubicBezTo>
                    <a:pt x="27867" y="763"/>
                    <a:pt x="31284" y="1437"/>
                    <a:pt x="34129" y="2966"/>
                  </a:cubicBezTo>
                  <a:cubicBezTo>
                    <a:pt x="34235" y="3022"/>
                    <a:pt x="34307" y="2868"/>
                    <a:pt x="34213" y="2804"/>
                  </a:cubicBezTo>
                  <a:cubicBezTo>
                    <a:pt x="31726" y="1119"/>
                    <a:pt x="28365" y="597"/>
                    <a:pt x="25439" y="288"/>
                  </a:cubicBezTo>
                  <a:cubicBezTo>
                    <a:pt x="22727" y="1"/>
                    <a:pt x="20134" y="338"/>
                    <a:pt x="17477" y="889"/>
                  </a:cubicBezTo>
                  <a:cubicBezTo>
                    <a:pt x="14292" y="1550"/>
                    <a:pt x="11150" y="2402"/>
                    <a:pt x="7956" y="3022"/>
                  </a:cubicBezTo>
                  <a:cubicBezTo>
                    <a:pt x="5492" y="3498"/>
                    <a:pt x="2551" y="4136"/>
                    <a:pt x="92" y="3317"/>
                  </a:cubicBezTo>
                  <a:cubicBezTo>
                    <a:pt x="23" y="3294"/>
                    <a:pt x="1" y="3401"/>
                    <a:pt x="67" y="342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3"/>
            <p:cNvSpPr/>
            <p:nvPr/>
          </p:nvSpPr>
          <p:spPr>
            <a:xfrm>
              <a:off x="2313725" y="3704775"/>
              <a:ext cx="854525" cy="110200"/>
            </a:xfrm>
            <a:custGeom>
              <a:rect b="b" l="l" r="r" t="t"/>
              <a:pathLst>
                <a:path extrusionOk="0" h="4408" w="34181">
                  <a:moveTo>
                    <a:pt x="68" y="3605"/>
                  </a:moveTo>
                  <a:cubicBezTo>
                    <a:pt x="2244" y="4407"/>
                    <a:pt x="4840" y="3919"/>
                    <a:pt x="7045" y="3505"/>
                  </a:cubicBezTo>
                  <a:cubicBezTo>
                    <a:pt x="10159" y="2920"/>
                    <a:pt x="13218" y="2073"/>
                    <a:pt x="16308" y="1374"/>
                  </a:cubicBezTo>
                  <a:cubicBezTo>
                    <a:pt x="19029" y="758"/>
                    <a:pt x="21750" y="284"/>
                    <a:pt x="24546" y="506"/>
                  </a:cubicBezTo>
                  <a:cubicBezTo>
                    <a:pt x="27739" y="761"/>
                    <a:pt x="31157" y="1436"/>
                    <a:pt x="34001" y="2964"/>
                  </a:cubicBezTo>
                  <a:cubicBezTo>
                    <a:pt x="34106" y="3020"/>
                    <a:pt x="34180" y="2866"/>
                    <a:pt x="34086" y="2803"/>
                  </a:cubicBezTo>
                  <a:cubicBezTo>
                    <a:pt x="31598" y="1117"/>
                    <a:pt x="28238" y="597"/>
                    <a:pt x="25310" y="287"/>
                  </a:cubicBezTo>
                  <a:cubicBezTo>
                    <a:pt x="22600" y="0"/>
                    <a:pt x="20017" y="339"/>
                    <a:pt x="17367" y="912"/>
                  </a:cubicBezTo>
                  <a:cubicBezTo>
                    <a:pt x="14202" y="1597"/>
                    <a:pt x="11086" y="2487"/>
                    <a:pt x="7912" y="3139"/>
                  </a:cubicBezTo>
                  <a:cubicBezTo>
                    <a:pt x="5471" y="3640"/>
                    <a:pt x="2540" y="4311"/>
                    <a:pt x="93" y="3495"/>
                  </a:cubicBezTo>
                  <a:cubicBezTo>
                    <a:pt x="23" y="3473"/>
                    <a:pt x="1" y="3581"/>
                    <a:pt x="68" y="36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3"/>
            <p:cNvSpPr/>
            <p:nvPr/>
          </p:nvSpPr>
          <p:spPr>
            <a:xfrm>
              <a:off x="3167300" y="3686075"/>
              <a:ext cx="862000" cy="93150"/>
            </a:xfrm>
            <a:custGeom>
              <a:rect b="b" l="l" r="r" t="t"/>
              <a:pathLst>
                <a:path extrusionOk="0" h="3726" w="34480">
                  <a:moveTo>
                    <a:pt x="34381" y="956"/>
                  </a:moveTo>
                  <a:cubicBezTo>
                    <a:pt x="32017" y="1981"/>
                    <a:pt x="29100" y="1674"/>
                    <a:pt x="26605" y="1472"/>
                  </a:cubicBezTo>
                  <a:cubicBezTo>
                    <a:pt x="23294" y="1206"/>
                    <a:pt x="20006" y="672"/>
                    <a:pt x="16702" y="332"/>
                  </a:cubicBezTo>
                  <a:cubicBezTo>
                    <a:pt x="13982" y="51"/>
                    <a:pt x="11382" y="1"/>
                    <a:pt x="8701" y="578"/>
                  </a:cubicBezTo>
                  <a:cubicBezTo>
                    <a:pt x="5797" y="1203"/>
                    <a:pt x="2685" y="2039"/>
                    <a:pt x="89" y="3520"/>
                  </a:cubicBezTo>
                  <a:cubicBezTo>
                    <a:pt x="0" y="3572"/>
                    <a:pt x="72" y="3725"/>
                    <a:pt x="166" y="3684"/>
                  </a:cubicBezTo>
                  <a:cubicBezTo>
                    <a:pt x="2928" y="2462"/>
                    <a:pt x="5850" y="1529"/>
                    <a:pt x="8793" y="859"/>
                  </a:cubicBezTo>
                  <a:cubicBezTo>
                    <a:pt x="11671" y="204"/>
                    <a:pt x="14501" y="336"/>
                    <a:pt x="17420" y="629"/>
                  </a:cubicBezTo>
                  <a:cubicBezTo>
                    <a:pt x="20617" y="951"/>
                    <a:pt x="23794" y="1437"/>
                    <a:pt x="26997" y="1695"/>
                  </a:cubicBezTo>
                  <a:cubicBezTo>
                    <a:pt x="29376" y="1888"/>
                    <a:pt x="32188" y="2114"/>
                    <a:pt x="34415" y="1061"/>
                  </a:cubicBezTo>
                  <a:cubicBezTo>
                    <a:pt x="34479" y="1032"/>
                    <a:pt x="34447" y="926"/>
                    <a:pt x="34381" y="95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3"/>
            <p:cNvSpPr/>
            <p:nvPr/>
          </p:nvSpPr>
          <p:spPr>
            <a:xfrm>
              <a:off x="2395800" y="3183950"/>
              <a:ext cx="767550" cy="556900"/>
            </a:xfrm>
            <a:custGeom>
              <a:rect b="b" l="l" r="r" t="t"/>
              <a:pathLst>
                <a:path extrusionOk="0" h="22276" w="30702">
                  <a:moveTo>
                    <a:pt x="30310" y="13177"/>
                  </a:moveTo>
                  <a:cubicBezTo>
                    <a:pt x="28236" y="0"/>
                    <a:pt x="4248" y="5324"/>
                    <a:pt x="3581" y="58"/>
                  </a:cubicBezTo>
                  <a:cubicBezTo>
                    <a:pt x="3425" y="5763"/>
                    <a:pt x="1" y="14093"/>
                    <a:pt x="1" y="14093"/>
                  </a:cubicBezTo>
                  <a:cubicBezTo>
                    <a:pt x="6855" y="17764"/>
                    <a:pt x="21470" y="10775"/>
                    <a:pt x="30702" y="22275"/>
                  </a:cubicBezTo>
                  <a:cubicBezTo>
                    <a:pt x="30572" y="19242"/>
                    <a:pt x="30441" y="16210"/>
                    <a:pt x="30310" y="1317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3"/>
            <p:cNvSpPr/>
            <p:nvPr/>
          </p:nvSpPr>
          <p:spPr>
            <a:xfrm>
              <a:off x="3153525" y="3126725"/>
              <a:ext cx="756750" cy="614100"/>
            </a:xfrm>
            <a:custGeom>
              <a:rect b="b" l="l" r="r" t="t"/>
              <a:pathLst>
                <a:path extrusionOk="0" h="24564" w="30270">
                  <a:moveTo>
                    <a:pt x="1" y="15466"/>
                  </a:moveTo>
                  <a:cubicBezTo>
                    <a:pt x="883" y="2156"/>
                    <a:pt x="25253" y="5304"/>
                    <a:pt x="25444" y="0"/>
                  </a:cubicBezTo>
                  <a:cubicBezTo>
                    <a:pt x="26112" y="5667"/>
                    <a:pt x="30270" y="13656"/>
                    <a:pt x="30270" y="13656"/>
                  </a:cubicBezTo>
                  <a:cubicBezTo>
                    <a:pt x="23773" y="17928"/>
                    <a:pt x="8590" y="12279"/>
                    <a:pt x="427" y="24563"/>
                  </a:cubicBezTo>
                  <a:cubicBezTo>
                    <a:pt x="286" y="21530"/>
                    <a:pt x="144" y="18497"/>
                    <a:pt x="1" y="1546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3"/>
            <p:cNvSpPr/>
            <p:nvPr/>
          </p:nvSpPr>
          <p:spPr>
            <a:xfrm>
              <a:off x="2384475" y="3174600"/>
              <a:ext cx="789250" cy="577675"/>
            </a:xfrm>
            <a:custGeom>
              <a:rect b="b" l="l" r="r" t="t"/>
              <a:pathLst>
                <a:path extrusionOk="0" h="23107" w="31570">
                  <a:moveTo>
                    <a:pt x="30359" y="13596"/>
                  </a:moveTo>
                  <a:cubicBezTo>
                    <a:pt x="29125" y="5848"/>
                    <a:pt x="19822" y="4737"/>
                    <a:pt x="12645" y="3880"/>
                  </a:cubicBezTo>
                  <a:cubicBezTo>
                    <a:pt x="8918" y="3434"/>
                    <a:pt x="5732" y="3054"/>
                    <a:pt x="4350" y="1809"/>
                  </a:cubicBezTo>
                  <a:cubicBezTo>
                    <a:pt x="3850" y="6722"/>
                    <a:pt x="1560" y="12773"/>
                    <a:pt x="969" y="14271"/>
                  </a:cubicBezTo>
                  <a:cubicBezTo>
                    <a:pt x="3348" y="15386"/>
                    <a:pt x="6680" y="15316"/>
                    <a:pt x="10366" y="15238"/>
                  </a:cubicBezTo>
                  <a:cubicBezTo>
                    <a:pt x="17012" y="15098"/>
                    <a:pt x="24782" y="14936"/>
                    <a:pt x="30700" y="21490"/>
                  </a:cubicBezTo>
                  <a:close/>
                  <a:moveTo>
                    <a:pt x="12741" y="3075"/>
                  </a:moveTo>
                  <a:cubicBezTo>
                    <a:pt x="20190" y="3964"/>
                    <a:pt x="29846" y="5118"/>
                    <a:pt x="31164" y="13487"/>
                  </a:cubicBezTo>
                  <a:cubicBezTo>
                    <a:pt x="31167" y="13501"/>
                    <a:pt x="31168" y="13517"/>
                    <a:pt x="31168" y="13533"/>
                  </a:cubicBezTo>
                  <a:lnTo>
                    <a:pt x="31561" y="22622"/>
                  </a:lnTo>
                  <a:cubicBezTo>
                    <a:pt x="31569" y="22751"/>
                    <a:pt x="31517" y="22880"/>
                    <a:pt x="31408" y="22967"/>
                  </a:cubicBezTo>
                  <a:cubicBezTo>
                    <a:pt x="31233" y="23107"/>
                    <a:pt x="30977" y="23078"/>
                    <a:pt x="30838" y="22903"/>
                  </a:cubicBezTo>
                  <a:cubicBezTo>
                    <a:pt x="25089" y="15741"/>
                    <a:pt x="17141" y="15909"/>
                    <a:pt x="10385" y="16050"/>
                  </a:cubicBezTo>
                  <a:cubicBezTo>
                    <a:pt x="6418" y="16135"/>
                    <a:pt x="2850" y="16210"/>
                    <a:pt x="262" y="14824"/>
                  </a:cubicBezTo>
                  <a:cubicBezTo>
                    <a:pt x="82" y="14726"/>
                    <a:pt x="0" y="14507"/>
                    <a:pt x="80" y="14313"/>
                  </a:cubicBezTo>
                  <a:cubicBezTo>
                    <a:pt x="89" y="14290"/>
                    <a:pt x="3469" y="6068"/>
                    <a:pt x="3628" y="437"/>
                  </a:cubicBezTo>
                  <a:cubicBezTo>
                    <a:pt x="3626" y="234"/>
                    <a:pt x="3776" y="56"/>
                    <a:pt x="3982" y="29"/>
                  </a:cubicBezTo>
                  <a:cubicBezTo>
                    <a:pt x="4206" y="0"/>
                    <a:pt x="4409" y="157"/>
                    <a:pt x="4438" y="380"/>
                  </a:cubicBezTo>
                  <a:cubicBezTo>
                    <a:pt x="4656" y="2109"/>
                    <a:pt x="8281" y="2542"/>
                    <a:pt x="12741" y="30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3"/>
            <p:cNvSpPr/>
            <p:nvPr/>
          </p:nvSpPr>
          <p:spPr>
            <a:xfrm>
              <a:off x="3143375" y="3116400"/>
              <a:ext cx="778475" cy="635975"/>
            </a:xfrm>
            <a:custGeom>
              <a:rect b="b" l="l" r="r" t="t"/>
              <a:pathLst>
                <a:path extrusionOk="0" h="25439" w="31139">
                  <a:moveTo>
                    <a:pt x="6" y="15820"/>
                  </a:moveTo>
                  <a:cubicBezTo>
                    <a:pt x="588" y="7392"/>
                    <a:pt x="10085" y="5380"/>
                    <a:pt x="17416" y="3827"/>
                  </a:cubicBezTo>
                  <a:cubicBezTo>
                    <a:pt x="21811" y="2896"/>
                    <a:pt x="25382" y="2139"/>
                    <a:pt x="25445" y="399"/>
                  </a:cubicBezTo>
                  <a:cubicBezTo>
                    <a:pt x="25452" y="175"/>
                    <a:pt x="25640" y="0"/>
                    <a:pt x="25863" y="7"/>
                  </a:cubicBezTo>
                  <a:cubicBezTo>
                    <a:pt x="26069" y="15"/>
                    <a:pt x="26233" y="174"/>
                    <a:pt x="26253" y="372"/>
                  </a:cubicBezTo>
                  <a:cubicBezTo>
                    <a:pt x="26915" y="5963"/>
                    <a:pt x="31026" y="13861"/>
                    <a:pt x="31038" y="13883"/>
                  </a:cubicBezTo>
                  <a:cubicBezTo>
                    <a:pt x="31139" y="14082"/>
                    <a:pt x="31062" y="14325"/>
                    <a:pt x="30864" y="14429"/>
                  </a:cubicBezTo>
                  <a:cubicBezTo>
                    <a:pt x="28415" y="16022"/>
                    <a:pt x="24870" y="16266"/>
                    <a:pt x="20930" y="16537"/>
                  </a:cubicBezTo>
                  <a:cubicBezTo>
                    <a:pt x="14188" y="17003"/>
                    <a:pt x="6255" y="17549"/>
                    <a:pt x="1171" y="25200"/>
                  </a:cubicBezTo>
                  <a:cubicBezTo>
                    <a:pt x="1048" y="25387"/>
                    <a:pt x="795" y="25438"/>
                    <a:pt x="609" y="25314"/>
                  </a:cubicBezTo>
                  <a:cubicBezTo>
                    <a:pt x="495" y="25238"/>
                    <a:pt x="432" y="25114"/>
                    <a:pt x="428" y="24988"/>
                  </a:cubicBezTo>
                  <a:lnTo>
                    <a:pt x="2" y="15898"/>
                  </a:lnTo>
                  <a:cubicBezTo>
                    <a:pt x="1" y="15872"/>
                    <a:pt x="2" y="15845"/>
                    <a:pt x="6" y="15820"/>
                  </a:cubicBezTo>
                  <a:close/>
                  <a:moveTo>
                    <a:pt x="17585" y="4619"/>
                  </a:moveTo>
                  <a:cubicBezTo>
                    <a:pt x="10513" y="6117"/>
                    <a:pt x="1350" y="8059"/>
                    <a:pt x="813" y="15881"/>
                  </a:cubicBezTo>
                  <a:lnTo>
                    <a:pt x="1183" y="23781"/>
                  </a:lnTo>
                  <a:cubicBezTo>
                    <a:pt x="6488" y="16721"/>
                    <a:pt x="14240" y="16185"/>
                    <a:pt x="20871" y="15728"/>
                  </a:cubicBezTo>
                  <a:cubicBezTo>
                    <a:pt x="24551" y="15474"/>
                    <a:pt x="27875" y="15245"/>
                    <a:pt x="30145" y="13921"/>
                  </a:cubicBezTo>
                  <a:cubicBezTo>
                    <a:pt x="29424" y="12486"/>
                    <a:pt x="26599" y="6664"/>
                    <a:pt x="25660" y="1810"/>
                  </a:cubicBezTo>
                  <a:cubicBezTo>
                    <a:pt x="24396" y="3176"/>
                    <a:pt x="21257" y="3842"/>
                    <a:pt x="17585" y="46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3"/>
            <p:cNvSpPr/>
            <p:nvPr/>
          </p:nvSpPr>
          <p:spPr>
            <a:xfrm>
              <a:off x="3182075" y="3398300"/>
              <a:ext cx="635425" cy="262025"/>
            </a:xfrm>
            <a:custGeom>
              <a:rect b="b" l="l" r="r" t="t"/>
              <a:pathLst>
                <a:path extrusionOk="0" h="10481" w="25417">
                  <a:moveTo>
                    <a:pt x="25389" y="14"/>
                  </a:moveTo>
                  <a:cubicBezTo>
                    <a:pt x="24283" y="1447"/>
                    <a:pt x="22113" y="1883"/>
                    <a:pt x="20444" y="2232"/>
                  </a:cubicBezTo>
                  <a:cubicBezTo>
                    <a:pt x="17973" y="2748"/>
                    <a:pt x="15460" y="3038"/>
                    <a:pt x="12980" y="3504"/>
                  </a:cubicBezTo>
                  <a:cubicBezTo>
                    <a:pt x="8458" y="4353"/>
                    <a:pt x="2541" y="5542"/>
                    <a:pt x="146" y="10003"/>
                  </a:cubicBezTo>
                  <a:cubicBezTo>
                    <a:pt x="107" y="10093"/>
                    <a:pt x="71" y="10185"/>
                    <a:pt x="37" y="10277"/>
                  </a:cubicBezTo>
                  <a:cubicBezTo>
                    <a:pt x="1" y="10368"/>
                    <a:pt x="122" y="10480"/>
                    <a:pt x="191" y="10385"/>
                  </a:cubicBezTo>
                  <a:cubicBezTo>
                    <a:pt x="930" y="9369"/>
                    <a:pt x="1594" y="8411"/>
                    <a:pt x="2578" y="7607"/>
                  </a:cubicBezTo>
                  <a:cubicBezTo>
                    <a:pt x="3559" y="6805"/>
                    <a:pt x="4687" y="6191"/>
                    <a:pt x="5846" y="5690"/>
                  </a:cubicBezTo>
                  <a:cubicBezTo>
                    <a:pt x="8315" y="4622"/>
                    <a:pt x="11020" y="4086"/>
                    <a:pt x="13667" y="3679"/>
                  </a:cubicBezTo>
                  <a:cubicBezTo>
                    <a:pt x="16088" y="3306"/>
                    <a:pt x="18533" y="2982"/>
                    <a:pt x="20912" y="2390"/>
                  </a:cubicBezTo>
                  <a:cubicBezTo>
                    <a:pt x="22505" y="1993"/>
                    <a:pt x="24306" y="1450"/>
                    <a:pt x="25358" y="97"/>
                  </a:cubicBezTo>
                  <a:cubicBezTo>
                    <a:pt x="25375" y="74"/>
                    <a:pt x="25391" y="52"/>
                    <a:pt x="25407" y="29"/>
                  </a:cubicBezTo>
                  <a:cubicBezTo>
                    <a:pt x="25416" y="17"/>
                    <a:pt x="25398" y="1"/>
                    <a:pt x="25389" y="1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3"/>
            <p:cNvSpPr/>
            <p:nvPr/>
          </p:nvSpPr>
          <p:spPr>
            <a:xfrm>
              <a:off x="3184350" y="3333925"/>
              <a:ext cx="602900" cy="239175"/>
            </a:xfrm>
            <a:custGeom>
              <a:rect b="b" l="l" r="r" t="t"/>
              <a:pathLst>
                <a:path extrusionOk="0" h="9567" w="24116">
                  <a:moveTo>
                    <a:pt x="24013" y="40"/>
                  </a:moveTo>
                  <a:cubicBezTo>
                    <a:pt x="22785" y="1342"/>
                    <a:pt x="20750" y="1754"/>
                    <a:pt x="19092" y="2190"/>
                  </a:cubicBezTo>
                  <a:cubicBezTo>
                    <a:pt x="16622" y="2839"/>
                    <a:pt x="14100" y="3264"/>
                    <a:pt x="11605" y="3798"/>
                  </a:cubicBezTo>
                  <a:cubicBezTo>
                    <a:pt x="9151" y="4325"/>
                    <a:pt x="6684" y="4894"/>
                    <a:pt x="4350" y="5829"/>
                  </a:cubicBezTo>
                  <a:cubicBezTo>
                    <a:pt x="2836" y="6435"/>
                    <a:pt x="921" y="7325"/>
                    <a:pt x="173" y="8887"/>
                  </a:cubicBezTo>
                  <a:cubicBezTo>
                    <a:pt x="100" y="9035"/>
                    <a:pt x="61" y="9183"/>
                    <a:pt x="29" y="9345"/>
                  </a:cubicBezTo>
                  <a:cubicBezTo>
                    <a:pt x="0" y="9494"/>
                    <a:pt x="200" y="9566"/>
                    <a:pt x="275" y="9435"/>
                  </a:cubicBezTo>
                  <a:cubicBezTo>
                    <a:pt x="1250" y="7736"/>
                    <a:pt x="2807" y="6853"/>
                    <a:pt x="4591" y="6140"/>
                  </a:cubicBezTo>
                  <a:cubicBezTo>
                    <a:pt x="6928" y="5206"/>
                    <a:pt x="9413" y="4633"/>
                    <a:pt x="11861" y="4070"/>
                  </a:cubicBezTo>
                  <a:cubicBezTo>
                    <a:pt x="14335" y="3502"/>
                    <a:pt x="16822" y="2973"/>
                    <a:pt x="19273" y="2306"/>
                  </a:cubicBezTo>
                  <a:cubicBezTo>
                    <a:pt x="20806" y="1887"/>
                    <a:pt x="22733" y="1377"/>
                    <a:pt x="23928" y="255"/>
                  </a:cubicBezTo>
                  <a:cubicBezTo>
                    <a:pt x="23981" y="205"/>
                    <a:pt x="24030" y="152"/>
                    <a:pt x="24077" y="100"/>
                  </a:cubicBezTo>
                  <a:cubicBezTo>
                    <a:pt x="24115" y="57"/>
                    <a:pt x="24051" y="0"/>
                    <a:pt x="24013" y="4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3"/>
            <p:cNvSpPr/>
            <p:nvPr/>
          </p:nvSpPr>
          <p:spPr>
            <a:xfrm>
              <a:off x="3185200" y="3277325"/>
              <a:ext cx="585550" cy="225575"/>
            </a:xfrm>
            <a:custGeom>
              <a:rect b="b" l="l" r="r" t="t"/>
              <a:pathLst>
                <a:path extrusionOk="0" h="9023" w="23422">
                  <a:moveTo>
                    <a:pt x="23231" y="65"/>
                  </a:moveTo>
                  <a:cubicBezTo>
                    <a:pt x="21886" y="1232"/>
                    <a:pt x="19947" y="1731"/>
                    <a:pt x="18267" y="2176"/>
                  </a:cubicBezTo>
                  <a:cubicBezTo>
                    <a:pt x="15922" y="2796"/>
                    <a:pt x="13533" y="3218"/>
                    <a:pt x="11163" y="3724"/>
                  </a:cubicBezTo>
                  <a:cubicBezTo>
                    <a:pt x="8867" y="4214"/>
                    <a:pt x="6560" y="4759"/>
                    <a:pt x="4378" y="5646"/>
                  </a:cubicBezTo>
                  <a:cubicBezTo>
                    <a:pt x="2868" y="6259"/>
                    <a:pt x="756" y="7221"/>
                    <a:pt x="49" y="8812"/>
                  </a:cubicBezTo>
                  <a:cubicBezTo>
                    <a:pt x="1" y="8923"/>
                    <a:pt x="136" y="9023"/>
                    <a:pt x="222" y="8933"/>
                  </a:cubicBezTo>
                  <a:cubicBezTo>
                    <a:pt x="844" y="8300"/>
                    <a:pt x="1412" y="7682"/>
                    <a:pt x="2159" y="7182"/>
                  </a:cubicBezTo>
                  <a:cubicBezTo>
                    <a:pt x="3054" y="6583"/>
                    <a:pt x="4051" y="6146"/>
                    <a:pt x="5052" y="5761"/>
                  </a:cubicBezTo>
                  <a:cubicBezTo>
                    <a:pt x="7272" y="4909"/>
                    <a:pt x="9613" y="4378"/>
                    <a:pt x="11929" y="3861"/>
                  </a:cubicBezTo>
                  <a:cubicBezTo>
                    <a:pt x="14211" y="3352"/>
                    <a:pt x="16514" y="2903"/>
                    <a:pt x="18769" y="2284"/>
                  </a:cubicBezTo>
                  <a:cubicBezTo>
                    <a:pt x="20362" y="1846"/>
                    <a:pt x="22117" y="1330"/>
                    <a:pt x="23348" y="171"/>
                  </a:cubicBezTo>
                  <a:cubicBezTo>
                    <a:pt x="23422" y="100"/>
                    <a:pt x="23306" y="0"/>
                    <a:pt x="23231" y="6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3"/>
            <p:cNvSpPr/>
            <p:nvPr/>
          </p:nvSpPr>
          <p:spPr>
            <a:xfrm>
              <a:off x="3190925" y="3208950"/>
              <a:ext cx="566075" cy="240850"/>
            </a:xfrm>
            <a:custGeom>
              <a:rect b="b" l="l" r="r" t="t"/>
              <a:pathLst>
                <a:path extrusionOk="0" h="9634" w="22643">
                  <a:moveTo>
                    <a:pt x="22578" y="31"/>
                  </a:moveTo>
                  <a:cubicBezTo>
                    <a:pt x="21517" y="1474"/>
                    <a:pt x="19603" y="2096"/>
                    <a:pt x="17952" y="2562"/>
                  </a:cubicBezTo>
                  <a:cubicBezTo>
                    <a:pt x="15748" y="3182"/>
                    <a:pt x="13466" y="3495"/>
                    <a:pt x="11217" y="3911"/>
                  </a:cubicBezTo>
                  <a:cubicBezTo>
                    <a:pt x="8920" y="4337"/>
                    <a:pt x="6604" y="4843"/>
                    <a:pt x="4455" y="5778"/>
                  </a:cubicBezTo>
                  <a:cubicBezTo>
                    <a:pt x="3531" y="6180"/>
                    <a:pt x="2650" y="6685"/>
                    <a:pt x="1856" y="7307"/>
                  </a:cubicBezTo>
                  <a:cubicBezTo>
                    <a:pt x="1153" y="7857"/>
                    <a:pt x="336" y="8589"/>
                    <a:pt x="41" y="9455"/>
                  </a:cubicBezTo>
                  <a:cubicBezTo>
                    <a:pt x="1" y="9574"/>
                    <a:pt x="165" y="9633"/>
                    <a:pt x="240" y="9560"/>
                  </a:cubicBezTo>
                  <a:cubicBezTo>
                    <a:pt x="991" y="8827"/>
                    <a:pt x="1551" y="8008"/>
                    <a:pt x="2415" y="7375"/>
                  </a:cubicBezTo>
                  <a:cubicBezTo>
                    <a:pt x="3293" y="6730"/>
                    <a:pt x="4285" y="6254"/>
                    <a:pt x="5295" y="5853"/>
                  </a:cubicBezTo>
                  <a:cubicBezTo>
                    <a:pt x="7438" y="5001"/>
                    <a:pt x="9728" y="4554"/>
                    <a:pt x="11983" y="4113"/>
                  </a:cubicBezTo>
                  <a:cubicBezTo>
                    <a:pt x="14145" y="3693"/>
                    <a:pt x="16332" y="3327"/>
                    <a:pt x="18443" y="2681"/>
                  </a:cubicBezTo>
                  <a:cubicBezTo>
                    <a:pt x="20035" y="2192"/>
                    <a:pt x="21622" y="1454"/>
                    <a:pt x="22621" y="71"/>
                  </a:cubicBezTo>
                  <a:cubicBezTo>
                    <a:pt x="22643" y="40"/>
                    <a:pt x="22601" y="0"/>
                    <a:pt x="22578" y="3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3"/>
            <p:cNvSpPr/>
            <p:nvPr/>
          </p:nvSpPr>
          <p:spPr>
            <a:xfrm>
              <a:off x="2489825" y="3496575"/>
              <a:ext cx="649825" cy="156725"/>
            </a:xfrm>
            <a:custGeom>
              <a:rect b="b" l="l" r="r" t="t"/>
              <a:pathLst>
                <a:path extrusionOk="0" h="6269" w="25993">
                  <a:moveTo>
                    <a:pt x="44" y="92"/>
                  </a:moveTo>
                  <a:cubicBezTo>
                    <a:pt x="4384" y="1746"/>
                    <a:pt x="9226" y="1085"/>
                    <a:pt x="13775" y="1353"/>
                  </a:cubicBezTo>
                  <a:cubicBezTo>
                    <a:pt x="16240" y="1497"/>
                    <a:pt x="18669" y="1961"/>
                    <a:pt x="20902" y="3040"/>
                  </a:cubicBezTo>
                  <a:cubicBezTo>
                    <a:pt x="22600" y="3859"/>
                    <a:pt x="24401" y="4747"/>
                    <a:pt x="25694" y="6153"/>
                  </a:cubicBezTo>
                  <a:cubicBezTo>
                    <a:pt x="25800" y="6268"/>
                    <a:pt x="25993" y="6103"/>
                    <a:pt x="25902" y="5977"/>
                  </a:cubicBezTo>
                  <a:cubicBezTo>
                    <a:pt x="24886" y="4551"/>
                    <a:pt x="23004" y="3723"/>
                    <a:pt x="21485" y="2962"/>
                  </a:cubicBezTo>
                  <a:cubicBezTo>
                    <a:pt x="19439" y="1936"/>
                    <a:pt x="17305" y="1368"/>
                    <a:pt x="15030" y="1141"/>
                  </a:cubicBezTo>
                  <a:cubicBezTo>
                    <a:pt x="10085" y="647"/>
                    <a:pt x="4873" y="1599"/>
                    <a:pt x="73" y="15"/>
                  </a:cubicBezTo>
                  <a:cubicBezTo>
                    <a:pt x="29" y="0"/>
                    <a:pt x="0" y="75"/>
                    <a:pt x="44" y="9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3"/>
            <p:cNvSpPr/>
            <p:nvPr/>
          </p:nvSpPr>
          <p:spPr>
            <a:xfrm>
              <a:off x="2507250" y="3433250"/>
              <a:ext cx="620075" cy="142600"/>
            </a:xfrm>
            <a:custGeom>
              <a:rect b="b" l="l" r="r" t="t"/>
              <a:pathLst>
                <a:path extrusionOk="0" h="5704" w="24803">
                  <a:moveTo>
                    <a:pt x="47" y="107"/>
                  </a:moveTo>
                  <a:cubicBezTo>
                    <a:pt x="1361" y="964"/>
                    <a:pt x="3002" y="1219"/>
                    <a:pt x="4539" y="1339"/>
                  </a:cubicBezTo>
                  <a:cubicBezTo>
                    <a:pt x="6798" y="1514"/>
                    <a:pt x="9065" y="1460"/>
                    <a:pt x="11326" y="1544"/>
                  </a:cubicBezTo>
                  <a:cubicBezTo>
                    <a:pt x="13715" y="1633"/>
                    <a:pt x="16116" y="1787"/>
                    <a:pt x="18449" y="2338"/>
                  </a:cubicBezTo>
                  <a:cubicBezTo>
                    <a:pt x="20797" y="2892"/>
                    <a:pt x="22702" y="3957"/>
                    <a:pt x="24462" y="5586"/>
                  </a:cubicBezTo>
                  <a:cubicBezTo>
                    <a:pt x="24589" y="5703"/>
                    <a:pt x="24803" y="5532"/>
                    <a:pt x="24696" y="5390"/>
                  </a:cubicBezTo>
                  <a:cubicBezTo>
                    <a:pt x="23419" y="3711"/>
                    <a:pt x="21307" y="2751"/>
                    <a:pt x="19335" y="2168"/>
                  </a:cubicBezTo>
                  <a:cubicBezTo>
                    <a:pt x="17079" y="1500"/>
                    <a:pt x="14694" y="1316"/>
                    <a:pt x="12353" y="1247"/>
                  </a:cubicBezTo>
                  <a:cubicBezTo>
                    <a:pt x="10039" y="1181"/>
                    <a:pt x="7722" y="1240"/>
                    <a:pt x="5408" y="1144"/>
                  </a:cubicBezTo>
                  <a:cubicBezTo>
                    <a:pt x="3676" y="1071"/>
                    <a:pt x="1587" y="1029"/>
                    <a:pt x="87" y="31"/>
                  </a:cubicBezTo>
                  <a:cubicBezTo>
                    <a:pt x="40" y="1"/>
                    <a:pt x="1" y="78"/>
                    <a:pt x="47" y="10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3"/>
            <p:cNvSpPr/>
            <p:nvPr/>
          </p:nvSpPr>
          <p:spPr>
            <a:xfrm>
              <a:off x="2516525" y="3368675"/>
              <a:ext cx="609825" cy="158600"/>
            </a:xfrm>
            <a:custGeom>
              <a:rect b="b" l="l" r="r" t="t"/>
              <a:pathLst>
                <a:path extrusionOk="0" h="6344" w="24393">
                  <a:moveTo>
                    <a:pt x="32" y="79"/>
                  </a:moveTo>
                  <a:cubicBezTo>
                    <a:pt x="1337" y="1058"/>
                    <a:pt x="2994" y="1364"/>
                    <a:pt x="4577" y="1562"/>
                  </a:cubicBezTo>
                  <a:cubicBezTo>
                    <a:pt x="6626" y="1818"/>
                    <a:pt x="8703" y="1850"/>
                    <a:pt x="10761" y="1980"/>
                  </a:cubicBezTo>
                  <a:cubicBezTo>
                    <a:pt x="13082" y="2126"/>
                    <a:pt x="15411" y="2353"/>
                    <a:pt x="17670" y="2924"/>
                  </a:cubicBezTo>
                  <a:cubicBezTo>
                    <a:pt x="18844" y="3221"/>
                    <a:pt x="19982" y="3641"/>
                    <a:pt x="21065" y="4187"/>
                  </a:cubicBezTo>
                  <a:cubicBezTo>
                    <a:pt x="22189" y="4755"/>
                    <a:pt x="23111" y="5554"/>
                    <a:pt x="24130" y="6275"/>
                  </a:cubicBezTo>
                  <a:cubicBezTo>
                    <a:pt x="24227" y="6344"/>
                    <a:pt x="24393" y="6240"/>
                    <a:pt x="24305" y="6127"/>
                  </a:cubicBezTo>
                  <a:cubicBezTo>
                    <a:pt x="23007" y="4472"/>
                    <a:pt x="20763" y="3488"/>
                    <a:pt x="18818" y="2855"/>
                  </a:cubicBezTo>
                  <a:cubicBezTo>
                    <a:pt x="16629" y="2141"/>
                    <a:pt x="14317" y="1875"/>
                    <a:pt x="12029" y="1737"/>
                  </a:cubicBezTo>
                  <a:cubicBezTo>
                    <a:pt x="9773" y="1601"/>
                    <a:pt x="7511" y="1606"/>
                    <a:pt x="5260" y="1396"/>
                  </a:cubicBezTo>
                  <a:cubicBezTo>
                    <a:pt x="3482" y="1232"/>
                    <a:pt x="1641" y="919"/>
                    <a:pt x="73" y="21"/>
                  </a:cubicBezTo>
                  <a:cubicBezTo>
                    <a:pt x="38" y="1"/>
                    <a:pt x="0" y="54"/>
                    <a:pt x="32" y="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3"/>
            <p:cNvSpPr/>
            <p:nvPr/>
          </p:nvSpPr>
          <p:spPr>
            <a:xfrm>
              <a:off x="2522600" y="3295175"/>
              <a:ext cx="595000" cy="180225"/>
            </a:xfrm>
            <a:custGeom>
              <a:rect b="b" l="l" r="r" t="t"/>
              <a:pathLst>
                <a:path extrusionOk="0" h="7209" w="23800">
                  <a:moveTo>
                    <a:pt x="31" y="84"/>
                  </a:moveTo>
                  <a:cubicBezTo>
                    <a:pt x="781" y="1132"/>
                    <a:pt x="2284" y="1373"/>
                    <a:pt x="3465" y="1552"/>
                  </a:cubicBezTo>
                  <a:cubicBezTo>
                    <a:pt x="5524" y="1866"/>
                    <a:pt x="7626" y="1905"/>
                    <a:pt x="9699" y="2074"/>
                  </a:cubicBezTo>
                  <a:cubicBezTo>
                    <a:pt x="12180" y="2275"/>
                    <a:pt x="14670" y="2575"/>
                    <a:pt x="17068" y="3272"/>
                  </a:cubicBezTo>
                  <a:cubicBezTo>
                    <a:pt x="19608" y="4010"/>
                    <a:pt x="21666" y="5294"/>
                    <a:pt x="23557" y="7122"/>
                  </a:cubicBezTo>
                  <a:cubicBezTo>
                    <a:pt x="23646" y="7208"/>
                    <a:pt x="23800" y="7082"/>
                    <a:pt x="23725" y="6980"/>
                  </a:cubicBezTo>
                  <a:cubicBezTo>
                    <a:pt x="22380" y="5151"/>
                    <a:pt x="20181" y="4011"/>
                    <a:pt x="18089" y="3267"/>
                  </a:cubicBezTo>
                  <a:cubicBezTo>
                    <a:pt x="15813" y="2459"/>
                    <a:pt x="13388" y="2108"/>
                    <a:pt x="10992" y="1897"/>
                  </a:cubicBezTo>
                  <a:cubicBezTo>
                    <a:pt x="8751" y="1699"/>
                    <a:pt x="6498" y="1655"/>
                    <a:pt x="4261" y="1421"/>
                  </a:cubicBezTo>
                  <a:cubicBezTo>
                    <a:pt x="2944" y="1286"/>
                    <a:pt x="1003" y="1165"/>
                    <a:pt x="99" y="40"/>
                  </a:cubicBezTo>
                  <a:cubicBezTo>
                    <a:pt x="67" y="1"/>
                    <a:pt x="0" y="41"/>
                    <a:pt x="31" y="8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0" name="Shape 670"/>
        <p:cNvGrpSpPr/>
        <p:nvPr/>
      </p:nvGrpSpPr>
      <p:grpSpPr>
        <a:xfrm>
          <a:off x="0" y="0"/>
          <a:ext cx="0" cy="0"/>
          <a:chOff x="0" y="0"/>
          <a:chExt cx="0" cy="0"/>
        </a:xfrm>
      </p:grpSpPr>
      <p:sp>
        <p:nvSpPr>
          <p:cNvPr id="671" name="Google Shape;671;p34"/>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Resources</a:t>
            </a:r>
            <a:endParaRPr/>
          </a:p>
        </p:txBody>
      </p:sp>
      <p:sp>
        <p:nvSpPr>
          <p:cNvPr id="672" name="Google Shape;672;p34"/>
          <p:cNvSpPr txBox="1"/>
          <p:nvPr/>
        </p:nvSpPr>
        <p:spPr>
          <a:xfrm>
            <a:off x="511975" y="1495800"/>
            <a:ext cx="9656100" cy="228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Archivo"/>
                <a:ea typeface="Archivo"/>
                <a:cs typeface="Archivo"/>
                <a:sym typeface="Archivo"/>
              </a:rPr>
              <a:t>Did you like the resources in this template? Get them for free on our other websites: </a:t>
            </a:r>
            <a:endParaRPr sz="1600">
              <a:solidFill>
                <a:schemeClr val="dk1"/>
              </a:solidFill>
              <a:latin typeface="Archivo"/>
              <a:ea typeface="Archivo"/>
              <a:cs typeface="Archivo"/>
              <a:sym typeface="Archivo"/>
            </a:endParaRPr>
          </a:p>
          <a:p>
            <a:pPr indent="0" lvl="0" marL="0" rtl="0" algn="l">
              <a:spcBef>
                <a:spcPts val="0"/>
              </a:spcBef>
              <a:spcAft>
                <a:spcPts val="0"/>
              </a:spcAft>
              <a:buNone/>
            </a:pPr>
            <a:r>
              <a:t/>
            </a:r>
            <a:endParaRPr sz="1600">
              <a:solidFill>
                <a:schemeClr val="dk1"/>
              </a:solidFill>
              <a:latin typeface="Archivo"/>
              <a:ea typeface="Archivo"/>
              <a:cs typeface="Archivo"/>
              <a:sym typeface="Archivo"/>
            </a:endParaRPr>
          </a:p>
          <a:p>
            <a:pPr indent="0" lvl="0" marL="0" rtl="0" algn="l">
              <a:spcBef>
                <a:spcPts val="0"/>
              </a:spcBef>
              <a:spcAft>
                <a:spcPts val="0"/>
              </a:spcAft>
              <a:buNone/>
            </a:pPr>
            <a:r>
              <a:rPr b="1" lang="en" sz="2400">
                <a:solidFill>
                  <a:schemeClr val="dk1"/>
                </a:solidFill>
                <a:latin typeface="Quicksand"/>
                <a:ea typeface="Quicksand"/>
                <a:cs typeface="Quicksand"/>
                <a:sym typeface="Quicksand"/>
              </a:rPr>
              <a:t>Vectors</a:t>
            </a:r>
            <a:endParaRPr b="1" sz="2400">
              <a:solidFill>
                <a:schemeClr val="dk1"/>
              </a:solidFill>
              <a:latin typeface="Quicksand"/>
              <a:ea typeface="Quicksand"/>
              <a:cs typeface="Quicksand"/>
              <a:sym typeface="Quicksand"/>
            </a:endParaRPr>
          </a:p>
          <a:p>
            <a:pPr indent="-330200" lvl="0" marL="457200" rtl="0" algn="l">
              <a:spcBef>
                <a:spcPts val="0"/>
              </a:spcBef>
              <a:spcAft>
                <a:spcPts val="0"/>
              </a:spcAft>
              <a:buClr>
                <a:schemeClr val="dk1"/>
              </a:buClr>
              <a:buSzPts val="1600"/>
              <a:buFont typeface="Archivo"/>
              <a:buChar char="●"/>
            </a:pPr>
            <a:r>
              <a:rPr lang="en" sz="1600" u="sng">
                <a:solidFill>
                  <a:schemeClr val="dk1"/>
                </a:solidFill>
                <a:latin typeface="Archivo"/>
                <a:ea typeface="Archivo"/>
                <a:cs typeface="Archivo"/>
                <a:sym typeface="Archivo"/>
                <a:hlinkClick r:id="rId3">
                  <a:extLst>
                    <a:ext uri="{A12FA001-AC4F-418D-AE19-62706E023703}">
                      <ahyp:hlinkClr val="tx"/>
                    </a:ext>
                  </a:extLst>
                </a:hlinkClick>
              </a:rPr>
              <a:t>Hand drawn book club twitter header</a:t>
            </a:r>
            <a:endParaRPr sz="1600" u="sng">
              <a:solidFill>
                <a:schemeClr val="dk1"/>
              </a:solidFill>
              <a:latin typeface="Archivo"/>
              <a:ea typeface="Archivo"/>
              <a:cs typeface="Archivo"/>
              <a:sym typeface="Archivo"/>
            </a:endParaRPr>
          </a:p>
          <a:p>
            <a:pPr indent="0" lvl="0" marL="0" rtl="0" algn="l">
              <a:spcBef>
                <a:spcPts val="0"/>
              </a:spcBef>
              <a:spcAft>
                <a:spcPts val="0"/>
              </a:spcAft>
              <a:buNone/>
            </a:pPr>
            <a:r>
              <a:t/>
            </a:r>
            <a:endParaRPr sz="1600" u="sng">
              <a:solidFill>
                <a:schemeClr val="dk1"/>
              </a:solidFill>
              <a:latin typeface="Archivo"/>
              <a:ea typeface="Archivo"/>
              <a:cs typeface="Archivo"/>
              <a:sym typeface="Archivo"/>
            </a:endParaRPr>
          </a:p>
          <a:p>
            <a:pPr indent="0" lvl="0" marL="0" rtl="0" algn="l">
              <a:spcBef>
                <a:spcPts val="0"/>
              </a:spcBef>
              <a:spcAft>
                <a:spcPts val="0"/>
              </a:spcAft>
              <a:buNone/>
            </a:pPr>
            <a:r>
              <a:rPr b="1" lang="en" sz="2400">
                <a:solidFill>
                  <a:schemeClr val="dk1"/>
                </a:solidFill>
                <a:latin typeface="Quicksand"/>
                <a:ea typeface="Quicksand"/>
                <a:cs typeface="Quicksand"/>
                <a:sym typeface="Quicksand"/>
              </a:rPr>
              <a:t>Fotos</a:t>
            </a:r>
            <a:endParaRPr b="1" sz="2400">
              <a:solidFill>
                <a:schemeClr val="dk1"/>
              </a:solidFill>
              <a:latin typeface="Quicksand"/>
              <a:ea typeface="Quicksand"/>
              <a:cs typeface="Quicksand"/>
              <a:sym typeface="Quicksand"/>
            </a:endParaRPr>
          </a:p>
          <a:p>
            <a:pPr indent="-330200" lvl="0" marL="457200" rtl="0" algn="l">
              <a:spcBef>
                <a:spcPts val="0"/>
              </a:spcBef>
              <a:spcAft>
                <a:spcPts val="0"/>
              </a:spcAft>
              <a:buClr>
                <a:schemeClr val="dk1"/>
              </a:buClr>
              <a:buSzPts val="1600"/>
              <a:buFont typeface="Archivo"/>
              <a:buChar char="●"/>
            </a:pPr>
            <a:r>
              <a:rPr lang="en" sz="1600" u="sng">
                <a:solidFill>
                  <a:schemeClr val="hlink"/>
                </a:solidFill>
                <a:latin typeface="Archivo"/>
                <a:ea typeface="Archivo"/>
                <a:cs typeface="Archivo"/>
                <a:sym typeface="Archivo"/>
                <a:hlinkClick r:id="rId4"/>
              </a:rPr>
              <a:t>Photo dreamy studying teen girl</a:t>
            </a:r>
            <a:endParaRPr sz="1600">
              <a:solidFill>
                <a:schemeClr val="dk1"/>
              </a:solidFill>
              <a:latin typeface="Archivo"/>
              <a:ea typeface="Archivo"/>
              <a:cs typeface="Archivo"/>
              <a:sym typeface="Archiv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76" name="Shape 676"/>
        <p:cNvGrpSpPr/>
        <p:nvPr/>
      </p:nvGrpSpPr>
      <p:grpSpPr>
        <a:xfrm>
          <a:off x="0" y="0"/>
          <a:ext cx="0" cy="0"/>
          <a:chOff x="0" y="0"/>
          <a:chExt cx="0" cy="0"/>
        </a:xfrm>
      </p:grpSpPr>
      <p:sp>
        <p:nvSpPr>
          <p:cNvPr id="677" name="Google Shape;677;p35"/>
          <p:cNvSpPr txBox="1"/>
          <p:nvPr/>
        </p:nvSpPr>
        <p:spPr>
          <a:xfrm>
            <a:off x="1225827" y="6341213"/>
            <a:ext cx="8240400" cy="646800"/>
          </a:xfrm>
          <a:prstGeom prst="rect">
            <a:avLst/>
          </a:prstGeom>
          <a:noFill/>
          <a:ln>
            <a:noFill/>
          </a:ln>
        </p:spPr>
        <p:txBody>
          <a:bodyPr anchorCtr="0" anchor="t" bIns="116050" lIns="116050" spcFirstLastPara="1" rIns="116050" wrap="square" tIns="116050">
            <a:noAutofit/>
          </a:bodyPr>
          <a:lstStyle/>
          <a:p>
            <a:pPr indent="0" lvl="0" marL="0" rtl="0" algn="ctr">
              <a:lnSpc>
                <a:spcPct val="115000"/>
              </a:lnSpc>
              <a:spcBef>
                <a:spcPts val="0"/>
              </a:spcBef>
              <a:spcAft>
                <a:spcPts val="0"/>
              </a:spcAft>
              <a:buNone/>
            </a:pPr>
            <a:r>
              <a:rPr lang="en" sz="1300">
                <a:solidFill>
                  <a:srgbClr val="FFFFFF"/>
                </a:solidFill>
              </a:rPr>
              <a:t>For more information about editing slides, please read our FAQs or visit our blog:</a:t>
            </a:r>
            <a:endParaRPr sz="1300">
              <a:solidFill>
                <a:srgbClr val="FFFFFF"/>
              </a:solidFill>
            </a:endParaRPr>
          </a:p>
          <a:p>
            <a:pPr indent="0" lvl="0" marL="0" rtl="0" algn="ctr">
              <a:lnSpc>
                <a:spcPct val="115000"/>
              </a:lnSpc>
              <a:spcBef>
                <a:spcPts val="0"/>
              </a:spcBef>
              <a:spcAft>
                <a:spcPts val="0"/>
              </a:spcAft>
              <a:buNone/>
            </a:pPr>
            <a:r>
              <a:rPr lang="en" sz="1300" u="sng">
                <a:solidFill>
                  <a:srgbClr val="869FB2"/>
                </a:solidFill>
                <a:hlinkClick r:id="rId3">
                  <a:extLst>
                    <a:ext uri="{A12FA001-AC4F-418D-AE19-62706E023703}">
                      <ahyp:hlinkClr val="tx"/>
                    </a:ext>
                  </a:extLst>
                </a:hlinkClick>
              </a:rPr>
              <a:t>https://slidesgo.com/faqs</a:t>
            </a:r>
            <a:r>
              <a:rPr lang="en" sz="1300">
                <a:solidFill>
                  <a:srgbClr val="FFFFFF"/>
                </a:solidFill>
              </a:rPr>
              <a:t> and </a:t>
            </a:r>
            <a:r>
              <a:rPr lang="en" sz="1300" u="sng">
                <a:solidFill>
                  <a:srgbClr val="869FB2"/>
                </a:solidFill>
                <a:hlinkClick r:id="rId4">
                  <a:extLst>
                    <a:ext uri="{A12FA001-AC4F-418D-AE19-62706E023703}">
                      <ahyp:hlinkClr val="tx"/>
                    </a:ext>
                  </a:extLst>
                </a:hlinkClick>
              </a:rPr>
              <a:t>https://slidesgo.com/slidesgo-school</a:t>
            </a:r>
            <a:endParaRPr sz="1300" u="sng">
              <a:solidFill>
                <a:srgbClr val="869FB2"/>
              </a:solidFill>
            </a:endParaRPr>
          </a:p>
        </p:txBody>
      </p:sp>
      <p:sp>
        <p:nvSpPr>
          <p:cNvPr id="678" name="Google Shape;678;p35"/>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latin typeface="Arial"/>
                <a:ea typeface="Arial"/>
                <a:cs typeface="Arial"/>
                <a:sym typeface="Arial"/>
              </a:rPr>
              <a:t>Instructions for use</a:t>
            </a:r>
            <a:endParaRPr/>
          </a:p>
        </p:txBody>
      </p:sp>
      <p:sp>
        <p:nvSpPr>
          <p:cNvPr id="679" name="Google Shape;679;p35"/>
          <p:cNvSpPr txBox="1"/>
          <p:nvPr/>
        </p:nvSpPr>
        <p:spPr>
          <a:xfrm>
            <a:off x="1225827" y="1348115"/>
            <a:ext cx="8240400" cy="4993200"/>
          </a:xfrm>
          <a:prstGeom prst="rect">
            <a:avLst/>
          </a:prstGeom>
          <a:noFill/>
          <a:ln>
            <a:noFill/>
          </a:ln>
        </p:spPr>
        <p:txBody>
          <a:bodyPr anchorCtr="0" anchor="t" bIns="116050" lIns="116050" spcFirstLastPara="1" rIns="116050" wrap="square" tIns="116050">
            <a:noAutofit/>
          </a:bodyPr>
          <a:lstStyle/>
          <a:p>
            <a:pPr indent="0" lvl="0" marL="0" rtl="0" algn="l">
              <a:lnSpc>
                <a:spcPct val="115000"/>
              </a:lnSpc>
              <a:spcBef>
                <a:spcPts val="1400"/>
              </a:spcBef>
              <a:spcAft>
                <a:spcPts val="0"/>
              </a:spcAft>
              <a:buNone/>
            </a:pPr>
            <a:r>
              <a:rPr lang="en">
                <a:solidFill>
                  <a:srgbClr val="FFFFFF"/>
                </a:solidFill>
              </a:rPr>
              <a:t>If you have a free account, in order to use this template, you must credit </a:t>
            </a:r>
            <a:r>
              <a:rPr b="1" lang="en" u="sng">
                <a:solidFill>
                  <a:srgbClr val="869FB2"/>
                </a:solidFill>
                <a:hlinkClick r:id="rId5">
                  <a:extLst>
                    <a:ext uri="{A12FA001-AC4F-418D-AE19-62706E023703}">
                      <ahyp:hlinkClr val="tx"/>
                    </a:ext>
                  </a:extLst>
                </a:hlinkClick>
              </a:rPr>
              <a:t>Slidesgo</a:t>
            </a:r>
            <a:r>
              <a:rPr lang="en">
                <a:solidFill>
                  <a:srgbClr val="435D74"/>
                </a:solidFill>
              </a:rPr>
              <a:t> </a:t>
            </a:r>
            <a:r>
              <a:rPr lang="en">
                <a:solidFill>
                  <a:srgbClr val="FFFFFF"/>
                </a:solidFill>
              </a:rPr>
              <a:t>by keeping the </a:t>
            </a:r>
            <a:r>
              <a:rPr b="1" lang="en" u="sng">
                <a:solidFill>
                  <a:schemeClr val="accent3"/>
                </a:solidFill>
                <a:hlinkClick action="ppaction://hlinksldjump" r:id="rId6">
                  <a:extLst>
                    <a:ext uri="{A12FA001-AC4F-418D-AE19-62706E023703}">
                      <ahyp:hlinkClr val="tx"/>
                    </a:ext>
                  </a:extLst>
                </a:hlinkClick>
              </a:rPr>
              <a:t>Thanks</a:t>
            </a:r>
            <a:r>
              <a:rPr lang="en">
                <a:solidFill>
                  <a:srgbClr val="869FB2"/>
                </a:solidFill>
              </a:rPr>
              <a:t> </a:t>
            </a:r>
            <a:r>
              <a:rPr lang="en">
                <a:solidFill>
                  <a:srgbClr val="FFFFFF"/>
                </a:solidFill>
              </a:rPr>
              <a:t>slide. Please refer to the next slide to read the instructions for premium users.</a:t>
            </a:r>
            <a:endParaRPr sz="1700">
              <a:solidFill>
                <a:srgbClr val="FFFFFF"/>
              </a:solidFill>
            </a:endParaRPr>
          </a:p>
          <a:p>
            <a:pPr indent="0" lvl="0" marL="0" rtl="0" algn="l">
              <a:lnSpc>
                <a:spcPct val="115000"/>
              </a:lnSpc>
              <a:spcBef>
                <a:spcPts val="1800"/>
              </a:spcBef>
              <a:spcAft>
                <a:spcPts val="0"/>
              </a:spcAft>
              <a:buNone/>
            </a:pPr>
            <a:r>
              <a:rPr b="1" lang="en" sz="1300">
                <a:solidFill>
                  <a:srgbClr val="869FB2"/>
                </a:solidFill>
              </a:rPr>
              <a:t>As a free user, you are allowed to:</a:t>
            </a:r>
            <a:endParaRPr b="1" sz="1300">
              <a:solidFill>
                <a:srgbClr val="869FB2"/>
              </a:solidFill>
            </a:endParaRPr>
          </a:p>
          <a:p>
            <a:pPr indent="0" lvl="0" marL="0" rtl="0" algn="l">
              <a:lnSpc>
                <a:spcPct val="115000"/>
              </a:lnSpc>
              <a:spcBef>
                <a:spcPts val="500"/>
              </a:spcBef>
              <a:spcAft>
                <a:spcPts val="0"/>
              </a:spcAft>
              <a:buNone/>
            </a:pPr>
            <a:r>
              <a:rPr lang="en" sz="1300">
                <a:solidFill>
                  <a:srgbClr val="FFFFFF"/>
                </a:solidFill>
              </a:rPr>
              <a:t>- Modify this template.</a:t>
            </a:r>
            <a:endParaRPr sz="1300">
              <a:solidFill>
                <a:srgbClr val="FFFFFF"/>
              </a:solidFill>
            </a:endParaRPr>
          </a:p>
          <a:p>
            <a:pPr indent="0" lvl="0" marL="0" rtl="0" algn="l">
              <a:lnSpc>
                <a:spcPct val="115000"/>
              </a:lnSpc>
              <a:spcBef>
                <a:spcPts val="0"/>
              </a:spcBef>
              <a:spcAft>
                <a:spcPts val="0"/>
              </a:spcAft>
              <a:buNone/>
            </a:pPr>
            <a:r>
              <a:rPr lang="en" sz="1300">
                <a:solidFill>
                  <a:srgbClr val="FFFFFF"/>
                </a:solidFill>
              </a:rPr>
              <a:t>- Use it for both personal and commercial projects.</a:t>
            </a:r>
            <a:endParaRPr sz="1300">
              <a:solidFill>
                <a:srgbClr val="FFFFFF"/>
              </a:solidFill>
            </a:endParaRPr>
          </a:p>
          <a:p>
            <a:pPr indent="0" lvl="0" marL="0" rtl="0" algn="l">
              <a:lnSpc>
                <a:spcPct val="115000"/>
              </a:lnSpc>
              <a:spcBef>
                <a:spcPts val="1800"/>
              </a:spcBef>
              <a:spcAft>
                <a:spcPts val="0"/>
              </a:spcAft>
              <a:buNone/>
            </a:pPr>
            <a:r>
              <a:rPr b="1" lang="en" sz="1300">
                <a:solidFill>
                  <a:srgbClr val="869FB2"/>
                </a:solidFill>
              </a:rPr>
              <a:t>You are not allowed to:</a:t>
            </a:r>
            <a:endParaRPr b="1" sz="1300">
              <a:solidFill>
                <a:srgbClr val="869FB2"/>
              </a:solidFill>
            </a:endParaRPr>
          </a:p>
          <a:p>
            <a:pPr indent="0" lvl="0" marL="0" rtl="0" algn="l">
              <a:lnSpc>
                <a:spcPct val="115000"/>
              </a:lnSpc>
              <a:spcBef>
                <a:spcPts val="500"/>
              </a:spcBef>
              <a:spcAft>
                <a:spcPts val="0"/>
              </a:spcAft>
              <a:buNone/>
            </a:pPr>
            <a:r>
              <a:rPr lang="en" sz="1300">
                <a:solidFill>
                  <a:srgbClr val="FFFFFF"/>
                </a:solidFill>
              </a:rPr>
              <a:t>- Sublicense, sell or rent any of Slidesgo Content (or a modified version of Slidesgo Content).</a:t>
            </a:r>
            <a:endParaRPr sz="1300">
              <a:solidFill>
                <a:srgbClr val="FFFFFF"/>
              </a:solidFill>
            </a:endParaRPr>
          </a:p>
          <a:p>
            <a:pPr indent="0" lvl="0" marL="0" rtl="0" algn="l">
              <a:lnSpc>
                <a:spcPct val="115000"/>
              </a:lnSpc>
              <a:spcBef>
                <a:spcPts val="0"/>
              </a:spcBef>
              <a:spcAft>
                <a:spcPts val="0"/>
              </a:spcAft>
              <a:buNone/>
            </a:pPr>
            <a:r>
              <a:rPr lang="en" sz="1300">
                <a:solidFill>
                  <a:srgbClr val="FFFFFF"/>
                </a:solidFill>
              </a:rPr>
              <a:t>- Distribute Slidesgo Content unless it has been expressly authorized by Slidesgo.</a:t>
            </a:r>
            <a:endParaRPr sz="1300">
              <a:solidFill>
                <a:srgbClr val="FFFFFF"/>
              </a:solidFill>
            </a:endParaRPr>
          </a:p>
          <a:p>
            <a:pPr indent="0" lvl="0" marL="0" rtl="0" algn="l">
              <a:lnSpc>
                <a:spcPct val="115000"/>
              </a:lnSpc>
              <a:spcBef>
                <a:spcPts val="0"/>
              </a:spcBef>
              <a:spcAft>
                <a:spcPts val="0"/>
              </a:spcAft>
              <a:buNone/>
            </a:pPr>
            <a:r>
              <a:rPr lang="en" sz="1300">
                <a:solidFill>
                  <a:srgbClr val="FFFFFF"/>
                </a:solidFill>
              </a:rPr>
              <a:t>- Include Slidesgo Content in an online or offline database or file.</a:t>
            </a:r>
            <a:endParaRPr sz="1300">
              <a:solidFill>
                <a:srgbClr val="FFFFFF"/>
              </a:solidFill>
            </a:endParaRPr>
          </a:p>
          <a:p>
            <a:pPr indent="0" lvl="0" marL="0" rtl="0" algn="l">
              <a:lnSpc>
                <a:spcPct val="115000"/>
              </a:lnSpc>
              <a:spcBef>
                <a:spcPts val="0"/>
              </a:spcBef>
              <a:spcAft>
                <a:spcPts val="0"/>
              </a:spcAft>
              <a:buNone/>
            </a:pPr>
            <a:r>
              <a:rPr lang="en" sz="1300">
                <a:solidFill>
                  <a:srgbClr val="FFFFFF"/>
                </a:solidFill>
              </a:rPr>
              <a:t>- Offer Slidesgo templates (or modified versions of Slidesgo templates) for download.</a:t>
            </a:r>
            <a:endParaRPr sz="1300">
              <a:solidFill>
                <a:srgbClr val="FFFFFF"/>
              </a:solidFill>
            </a:endParaRPr>
          </a:p>
          <a:p>
            <a:pPr indent="0" lvl="0" marL="0" rtl="0" algn="l">
              <a:lnSpc>
                <a:spcPct val="115000"/>
              </a:lnSpc>
              <a:spcBef>
                <a:spcPts val="0"/>
              </a:spcBef>
              <a:spcAft>
                <a:spcPts val="0"/>
              </a:spcAft>
              <a:buNone/>
            </a:pPr>
            <a:r>
              <a:rPr lang="en" sz="1300">
                <a:solidFill>
                  <a:srgbClr val="FFFFFF"/>
                </a:solidFill>
              </a:rPr>
              <a:t>- Acquire the copyright of Slidesgo Content.</a:t>
            </a:r>
            <a:endParaRPr>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83" name="Shape 683"/>
        <p:cNvGrpSpPr/>
        <p:nvPr/>
      </p:nvGrpSpPr>
      <p:grpSpPr>
        <a:xfrm>
          <a:off x="0" y="0"/>
          <a:ext cx="0" cy="0"/>
          <a:chOff x="0" y="0"/>
          <a:chExt cx="0" cy="0"/>
        </a:xfrm>
      </p:grpSpPr>
      <p:sp>
        <p:nvSpPr>
          <p:cNvPr id="684" name="Google Shape;684;p36"/>
          <p:cNvSpPr txBox="1"/>
          <p:nvPr/>
        </p:nvSpPr>
        <p:spPr>
          <a:xfrm>
            <a:off x="1225827" y="6341213"/>
            <a:ext cx="8240400" cy="646800"/>
          </a:xfrm>
          <a:prstGeom prst="rect">
            <a:avLst/>
          </a:prstGeom>
          <a:noFill/>
          <a:ln>
            <a:noFill/>
          </a:ln>
        </p:spPr>
        <p:txBody>
          <a:bodyPr anchorCtr="0" anchor="t" bIns="116050" lIns="116050" spcFirstLastPara="1" rIns="116050" wrap="square" tIns="116050">
            <a:noAutofit/>
          </a:bodyPr>
          <a:lstStyle/>
          <a:p>
            <a:pPr indent="0" lvl="0" marL="0" rtl="0" algn="ctr">
              <a:lnSpc>
                <a:spcPct val="115000"/>
              </a:lnSpc>
              <a:spcBef>
                <a:spcPts val="0"/>
              </a:spcBef>
              <a:spcAft>
                <a:spcPts val="0"/>
              </a:spcAft>
              <a:buNone/>
            </a:pPr>
            <a:r>
              <a:rPr lang="en" sz="1300">
                <a:solidFill>
                  <a:srgbClr val="FFFFFF"/>
                </a:solidFill>
              </a:rPr>
              <a:t>For more information about editing slides, please read our FAQs or visit our blog:</a:t>
            </a:r>
            <a:endParaRPr sz="1300">
              <a:solidFill>
                <a:srgbClr val="FFFFFF"/>
              </a:solidFill>
            </a:endParaRPr>
          </a:p>
          <a:p>
            <a:pPr indent="0" lvl="0" marL="0" rtl="0" algn="ctr">
              <a:lnSpc>
                <a:spcPct val="115000"/>
              </a:lnSpc>
              <a:spcBef>
                <a:spcPts val="0"/>
              </a:spcBef>
              <a:spcAft>
                <a:spcPts val="0"/>
              </a:spcAft>
              <a:buNone/>
            </a:pPr>
            <a:r>
              <a:rPr lang="en" sz="1300" u="sng">
                <a:solidFill>
                  <a:srgbClr val="869FB2"/>
                </a:solidFill>
                <a:hlinkClick r:id="rId3">
                  <a:extLst>
                    <a:ext uri="{A12FA001-AC4F-418D-AE19-62706E023703}">
                      <ahyp:hlinkClr val="tx"/>
                    </a:ext>
                  </a:extLst>
                </a:hlinkClick>
              </a:rPr>
              <a:t>https://slidesgo.com/faqs</a:t>
            </a:r>
            <a:r>
              <a:rPr lang="en" sz="1300">
                <a:solidFill>
                  <a:srgbClr val="FFFFFF"/>
                </a:solidFill>
              </a:rPr>
              <a:t> and </a:t>
            </a:r>
            <a:r>
              <a:rPr lang="en" sz="1300" u="sng">
                <a:solidFill>
                  <a:srgbClr val="869FB2"/>
                </a:solidFill>
                <a:hlinkClick r:id="rId4">
                  <a:extLst>
                    <a:ext uri="{A12FA001-AC4F-418D-AE19-62706E023703}">
                      <ahyp:hlinkClr val="tx"/>
                    </a:ext>
                  </a:extLst>
                </a:hlinkClick>
              </a:rPr>
              <a:t>https://slidesgo.com/slidesgo-school</a:t>
            </a:r>
            <a:endParaRPr sz="1300" u="sng">
              <a:solidFill>
                <a:srgbClr val="869FB2"/>
              </a:solidFill>
            </a:endParaRPr>
          </a:p>
        </p:txBody>
      </p:sp>
      <p:sp>
        <p:nvSpPr>
          <p:cNvPr id="685" name="Google Shape;685;p36"/>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latin typeface="Arial"/>
                <a:ea typeface="Arial"/>
                <a:cs typeface="Arial"/>
                <a:sym typeface="Arial"/>
              </a:rPr>
              <a:t>Instructions for use (premium users)</a:t>
            </a:r>
            <a:endParaRPr/>
          </a:p>
        </p:txBody>
      </p:sp>
      <p:sp>
        <p:nvSpPr>
          <p:cNvPr id="686" name="Google Shape;686;p36"/>
          <p:cNvSpPr txBox="1"/>
          <p:nvPr>
            <p:ph idx="1" type="body"/>
          </p:nvPr>
        </p:nvSpPr>
        <p:spPr>
          <a:xfrm>
            <a:off x="1225827" y="1348115"/>
            <a:ext cx="8240400" cy="4993200"/>
          </a:xfrm>
          <a:prstGeom prst="rect">
            <a:avLst/>
          </a:prstGeom>
        </p:spPr>
        <p:txBody>
          <a:bodyPr anchorCtr="0" anchor="t" bIns="116050" lIns="116050" spcFirstLastPara="1" rIns="116050" wrap="square" tIns="116050">
            <a:noAutofit/>
          </a:bodyPr>
          <a:lstStyle/>
          <a:p>
            <a:pPr indent="0" lvl="0" marL="0" rtl="0" algn="l">
              <a:spcBef>
                <a:spcPts val="1400"/>
              </a:spcBef>
              <a:spcAft>
                <a:spcPts val="0"/>
              </a:spcAft>
              <a:buClr>
                <a:schemeClr val="dk1"/>
              </a:buClr>
              <a:buSzPts val="1100"/>
              <a:buFont typeface="Arial"/>
              <a:buNone/>
            </a:pPr>
            <a:r>
              <a:rPr lang="en" sz="1300"/>
              <a:t>As a Premium user, you can use this template without attributing </a:t>
            </a:r>
            <a:r>
              <a:rPr b="1" lang="en" sz="1300" u="sng">
                <a:solidFill>
                  <a:srgbClr val="869FB2"/>
                </a:solidFill>
              </a:rPr>
              <a:t>S</a:t>
            </a:r>
            <a:r>
              <a:rPr b="1" lang="en" sz="1300" u="sng">
                <a:solidFill>
                  <a:srgbClr val="869FB2"/>
                </a:solidFill>
                <a:hlinkClick r:id="rId5">
                  <a:extLst>
                    <a:ext uri="{A12FA001-AC4F-418D-AE19-62706E023703}">
                      <ahyp:hlinkClr val="tx"/>
                    </a:ext>
                  </a:extLst>
                </a:hlinkClick>
              </a:rPr>
              <a:t>lidesgo</a:t>
            </a:r>
            <a:r>
              <a:rPr lang="en" sz="1300"/>
              <a:t> or keeping the "</a:t>
            </a:r>
            <a:r>
              <a:rPr b="1" lang="en" sz="1300" u="sng">
                <a:solidFill>
                  <a:schemeClr val="accent3"/>
                </a:solidFill>
                <a:hlinkClick action="ppaction://hlinksldjump" r:id="rId6">
                  <a:extLst>
                    <a:ext uri="{A12FA001-AC4F-418D-AE19-62706E023703}">
                      <ahyp:hlinkClr val="tx"/>
                    </a:ext>
                  </a:extLst>
                </a:hlinkClick>
              </a:rPr>
              <a:t>Thanks</a:t>
            </a:r>
            <a:r>
              <a:rPr lang="en" sz="1300"/>
              <a:t>" slide.</a:t>
            </a:r>
            <a:endParaRPr/>
          </a:p>
          <a:p>
            <a:pPr indent="0" lvl="0" marL="0" rtl="0" algn="l">
              <a:spcBef>
                <a:spcPts val="1800"/>
              </a:spcBef>
              <a:spcAft>
                <a:spcPts val="0"/>
              </a:spcAft>
              <a:buClr>
                <a:schemeClr val="dk1"/>
              </a:buClr>
              <a:buSzPts val="1400"/>
              <a:buFont typeface="Arial"/>
              <a:buNone/>
            </a:pPr>
            <a:r>
              <a:rPr b="1" lang="en" sz="1300">
                <a:solidFill>
                  <a:srgbClr val="869FB2"/>
                </a:solidFill>
              </a:rPr>
              <a:t>You are allowed to:</a:t>
            </a:r>
            <a:endParaRPr b="1" sz="1300">
              <a:solidFill>
                <a:srgbClr val="869FB2"/>
              </a:solidFill>
            </a:endParaRPr>
          </a:p>
          <a:p>
            <a:pPr indent="-374650" lvl="0" marL="584200" rtl="0" algn="l">
              <a:spcBef>
                <a:spcPts val="500"/>
              </a:spcBef>
              <a:spcAft>
                <a:spcPts val="0"/>
              </a:spcAft>
              <a:buClr>
                <a:schemeClr val="lt1"/>
              </a:buClr>
              <a:buSzPts val="1300"/>
              <a:buFont typeface="Arial"/>
              <a:buChar char="●"/>
            </a:pPr>
            <a:r>
              <a:rPr lang="en" sz="1300"/>
              <a:t>Modify this template.</a:t>
            </a:r>
            <a:endParaRPr sz="1300"/>
          </a:p>
          <a:p>
            <a:pPr indent="-374650" lvl="0" marL="584200" rtl="0" algn="l">
              <a:spcBef>
                <a:spcPts val="0"/>
              </a:spcBef>
              <a:spcAft>
                <a:spcPts val="0"/>
              </a:spcAft>
              <a:buClr>
                <a:schemeClr val="lt1"/>
              </a:buClr>
              <a:buSzPts val="1300"/>
              <a:buFont typeface="Arial"/>
              <a:buChar char="●"/>
            </a:pPr>
            <a:r>
              <a:rPr lang="en" sz="1300"/>
              <a:t>Use it for both personal and commercial purposes.</a:t>
            </a:r>
            <a:endParaRPr sz="1300"/>
          </a:p>
          <a:p>
            <a:pPr indent="-374650" lvl="0" marL="584200" rtl="0" algn="l">
              <a:spcBef>
                <a:spcPts val="0"/>
              </a:spcBef>
              <a:spcAft>
                <a:spcPts val="0"/>
              </a:spcAft>
              <a:buClr>
                <a:schemeClr val="lt1"/>
              </a:buClr>
              <a:buSzPts val="1300"/>
              <a:buFont typeface="Arial"/>
              <a:buChar char="●"/>
            </a:pPr>
            <a:r>
              <a:rPr lang="en" sz="1300"/>
              <a:t>Hide or delete the “Thanks” slide and the mention to Slidesgo in the credits.</a:t>
            </a:r>
            <a:endParaRPr sz="1300"/>
          </a:p>
          <a:p>
            <a:pPr indent="-374650" lvl="0" marL="584200" rtl="0" algn="l">
              <a:spcBef>
                <a:spcPts val="0"/>
              </a:spcBef>
              <a:spcAft>
                <a:spcPts val="0"/>
              </a:spcAft>
              <a:buClr>
                <a:schemeClr val="lt1"/>
              </a:buClr>
              <a:buSzPts val="1300"/>
              <a:buFont typeface="Arial"/>
              <a:buChar char="●"/>
            </a:pPr>
            <a:r>
              <a:rPr lang="en" sz="1300"/>
              <a:t>Share this template in an editable format with people who are not part of your team.</a:t>
            </a:r>
            <a:endParaRPr sz="1300"/>
          </a:p>
          <a:p>
            <a:pPr indent="0" lvl="0" marL="0" rtl="0" algn="l">
              <a:spcBef>
                <a:spcPts val="1800"/>
              </a:spcBef>
              <a:spcAft>
                <a:spcPts val="0"/>
              </a:spcAft>
              <a:buClr>
                <a:schemeClr val="dk1"/>
              </a:buClr>
              <a:buSzPts val="1400"/>
              <a:buFont typeface="Arial"/>
              <a:buNone/>
            </a:pPr>
            <a:r>
              <a:rPr b="1" lang="en" sz="1300">
                <a:solidFill>
                  <a:srgbClr val="869FB2"/>
                </a:solidFill>
              </a:rPr>
              <a:t>You are not allowed to:</a:t>
            </a:r>
            <a:endParaRPr b="1" sz="1300">
              <a:solidFill>
                <a:srgbClr val="869FB2"/>
              </a:solidFill>
            </a:endParaRPr>
          </a:p>
          <a:p>
            <a:pPr indent="-374650" lvl="0" marL="584200" rtl="0" algn="l">
              <a:spcBef>
                <a:spcPts val="500"/>
              </a:spcBef>
              <a:spcAft>
                <a:spcPts val="0"/>
              </a:spcAft>
              <a:buClr>
                <a:schemeClr val="lt1"/>
              </a:buClr>
              <a:buSzPts val="1300"/>
              <a:buFont typeface="Arial"/>
              <a:buChar char="●"/>
            </a:pPr>
            <a:r>
              <a:rPr lang="en" sz="1300"/>
              <a:t>Sublicense, sell or rent this Slidesgo Template (or a modified version of this Slidesgo Template).</a:t>
            </a:r>
            <a:endParaRPr sz="1300"/>
          </a:p>
          <a:p>
            <a:pPr indent="-374650" lvl="0" marL="584200" rtl="0" algn="l">
              <a:spcBef>
                <a:spcPts val="0"/>
              </a:spcBef>
              <a:spcAft>
                <a:spcPts val="0"/>
              </a:spcAft>
              <a:buClr>
                <a:schemeClr val="lt1"/>
              </a:buClr>
              <a:buSzPts val="1300"/>
              <a:buFont typeface="Arial"/>
              <a:buChar char="●"/>
            </a:pPr>
            <a:r>
              <a:rPr lang="en" sz="1300"/>
              <a:t>Distribute this Slidesgo Template (or a modified version of this Slidesgo Template) or include it in a database or in any other product or service that offers downloadable images, icons or presentations that may be subject to distribution or resale.</a:t>
            </a:r>
            <a:endParaRPr sz="1300"/>
          </a:p>
          <a:p>
            <a:pPr indent="-374650" lvl="0" marL="584200" rtl="0" algn="l">
              <a:spcBef>
                <a:spcPts val="0"/>
              </a:spcBef>
              <a:spcAft>
                <a:spcPts val="0"/>
              </a:spcAft>
              <a:buClr>
                <a:schemeClr val="lt1"/>
              </a:buClr>
              <a:buSzPts val="1300"/>
              <a:buFont typeface="Arial"/>
              <a:buChar char="●"/>
            </a:pPr>
            <a:r>
              <a:rPr lang="en" sz="1300"/>
              <a:t>Use any of the elements that are part of this Slidesgo Template in an isolated and separated way from this Template.</a:t>
            </a:r>
            <a:endParaRPr sz="1300"/>
          </a:p>
          <a:p>
            <a:pPr indent="-374650" lvl="0" marL="584200" rtl="0" algn="l">
              <a:spcBef>
                <a:spcPts val="0"/>
              </a:spcBef>
              <a:spcAft>
                <a:spcPts val="0"/>
              </a:spcAft>
              <a:buClr>
                <a:schemeClr val="lt1"/>
              </a:buClr>
              <a:buSzPts val="1300"/>
              <a:buFont typeface="Arial"/>
              <a:buChar char="●"/>
            </a:pPr>
            <a:r>
              <a:rPr lang="en" sz="1300"/>
              <a:t>Register any of the elements that are part of this template as a trademark or logo, or register it as a work in an intellectual property registry or similar.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90" name="Shape 690"/>
        <p:cNvGrpSpPr/>
        <p:nvPr/>
      </p:nvGrpSpPr>
      <p:grpSpPr>
        <a:xfrm>
          <a:off x="0" y="0"/>
          <a:ext cx="0" cy="0"/>
          <a:chOff x="0" y="0"/>
          <a:chExt cx="0" cy="0"/>
        </a:xfrm>
      </p:grpSpPr>
      <p:sp>
        <p:nvSpPr>
          <p:cNvPr id="691" name="Google Shape;691;p37"/>
          <p:cNvSpPr txBox="1"/>
          <p:nvPr/>
        </p:nvSpPr>
        <p:spPr>
          <a:xfrm>
            <a:off x="1248920" y="2189286"/>
            <a:ext cx="8240400" cy="1844400"/>
          </a:xfrm>
          <a:prstGeom prst="rect">
            <a:avLst/>
          </a:prstGeom>
          <a:noFill/>
          <a:ln>
            <a:noFill/>
          </a:ln>
        </p:spPr>
        <p:txBody>
          <a:bodyPr anchorCtr="0" anchor="ctr" bIns="116050" lIns="116050" spcFirstLastPara="1" rIns="116050" wrap="square" tIns="116050">
            <a:noAutofit/>
          </a:bodyPr>
          <a:lstStyle/>
          <a:p>
            <a:pPr indent="0" lvl="0" marL="0" rtl="0" algn="ctr">
              <a:lnSpc>
                <a:spcPct val="115000"/>
              </a:lnSpc>
              <a:spcBef>
                <a:spcPts val="0"/>
              </a:spcBef>
              <a:spcAft>
                <a:spcPts val="0"/>
              </a:spcAft>
              <a:buNone/>
            </a:pPr>
            <a:r>
              <a:rPr b="1" lang="en">
                <a:solidFill>
                  <a:srgbClr val="EFEFEF"/>
                </a:solidFill>
              </a:rPr>
              <a:t>Quicksand</a:t>
            </a:r>
            <a:endParaRPr b="1" sz="1400">
              <a:solidFill>
                <a:srgbClr val="EFEFEF"/>
              </a:solidFill>
            </a:endParaRPr>
          </a:p>
          <a:p>
            <a:pPr indent="0" lvl="0" marL="0" rtl="0" algn="ctr">
              <a:lnSpc>
                <a:spcPct val="115000"/>
              </a:lnSpc>
              <a:spcBef>
                <a:spcPts val="0"/>
              </a:spcBef>
              <a:spcAft>
                <a:spcPts val="0"/>
              </a:spcAft>
              <a:buNone/>
            </a:pPr>
            <a:r>
              <a:rPr lang="en" sz="1400">
                <a:solidFill>
                  <a:schemeClr val="lt1"/>
                </a:solidFill>
              </a:rPr>
              <a:t>(</a:t>
            </a:r>
            <a:r>
              <a:rPr lang="en">
                <a:solidFill>
                  <a:schemeClr val="lt1"/>
                </a:solidFill>
                <a:uFill>
                  <a:noFill/>
                </a:uFill>
                <a:hlinkClick r:id="rId3">
                  <a:extLst>
                    <a:ext uri="{A12FA001-AC4F-418D-AE19-62706E023703}">
                      <ahyp:hlinkClr val="tx"/>
                    </a:ext>
                  </a:extLst>
                </a:hlinkClick>
              </a:rPr>
              <a:t>https://fonts.google.com/specimen/Quicksand</a:t>
            </a:r>
            <a:r>
              <a:rPr lang="en" sz="1400">
                <a:solidFill>
                  <a:schemeClr val="lt1"/>
                </a:solidFill>
              </a:rPr>
              <a:t>)</a:t>
            </a:r>
            <a:endParaRPr sz="1400">
              <a:solidFill>
                <a:schemeClr val="lt1"/>
              </a:solidFill>
            </a:endParaRPr>
          </a:p>
          <a:p>
            <a:pPr indent="0" lvl="0" marL="0" rtl="0" algn="ctr">
              <a:lnSpc>
                <a:spcPct val="115000"/>
              </a:lnSpc>
              <a:spcBef>
                <a:spcPts val="0"/>
              </a:spcBef>
              <a:spcAft>
                <a:spcPts val="0"/>
              </a:spcAft>
              <a:buNone/>
            </a:pPr>
            <a:r>
              <a:t/>
            </a:r>
            <a:endParaRPr sz="1000">
              <a:solidFill>
                <a:srgbClr val="435D74"/>
              </a:solidFill>
            </a:endParaRPr>
          </a:p>
          <a:p>
            <a:pPr indent="0" lvl="0" marL="0" rtl="0" algn="ctr">
              <a:lnSpc>
                <a:spcPct val="115000"/>
              </a:lnSpc>
              <a:spcBef>
                <a:spcPts val="0"/>
              </a:spcBef>
              <a:spcAft>
                <a:spcPts val="0"/>
              </a:spcAft>
              <a:buNone/>
            </a:pPr>
            <a:r>
              <a:rPr b="1" lang="en">
                <a:solidFill>
                  <a:srgbClr val="FFFFFF"/>
                </a:solidFill>
              </a:rPr>
              <a:t>Archivo</a:t>
            </a:r>
            <a:endParaRPr b="1" sz="1400">
              <a:solidFill>
                <a:srgbClr val="FFFFFF"/>
              </a:solidFill>
            </a:endParaRPr>
          </a:p>
          <a:p>
            <a:pPr indent="0" lvl="0" marL="0" rtl="0" algn="ctr">
              <a:lnSpc>
                <a:spcPct val="115000"/>
              </a:lnSpc>
              <a:spcBef>
                <a:spcPts val="0"/>
              </a:spcBef>
              <a:spcAft>
                <a:spcPts val="0"/>
              </a:spcAft>
              <a:buNone/>
            </a:pPr>
            <a:r>
              <a:rPr lang="en" sz="1400">
                <a:solidFill>
                  <a:schemeClr val="lt1"/>
                </a:solidFill>
              </a:rPr>
              <a:t>(</a:t>
            </a:r>
            <a:r>
              <a:rPr lang="en">
                <a:solidFill>
                  <a:schemeClr val="lt1"/>
                </a:solidFill>
                <a:uFill>
                  <a:noFill/>
                </a:uFill>
                <a:hlinkClick r:id="rId4">
                  <a:extLst>
                    <a:ext uri="{A12FA001-AC4F-418D-AE19-62706E023703}">
                      <ahyp:hlinkClr val="tx"/>
                    </a:ext>
                  </a:extLst>
                </a:hlinkClick>
              </a:rPr>
              <a:t>https://fonts.google.com/specimen/Archivo</a:t>
            </a:r>
            <a:r>
              <a:rPr lang="en" sz="1400">
                <a:solidFill>
                  <a:schemeClr val="lt1"/>
                </a:solidFill>
              </a:rPr>
              <a:t>)</a:t>
            </a:r>
            <a:endParaRPr sz="1400">
              <a:solidFill>
                <a:schemeClr val="lt1"/>
              </a:solidFill>
            </a:endParaRPr>
          </a:p>
        </p:txBody>
      </p:sp>
      <p:sp>
        <p:nvSpPr>
          <p:cNvPr id="692" name="Google Shape;692;p37"/>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latin typeface="Arial"/>
                <a:ea typeface="Arial"/>
                <a:cs typeface="Arial"/>
                <a:sym typeface="Arial"/>
              </a:rPr>
              <a:t>Fonts &amp; colors used</a:t>
            </a:r>
            <a:endParaRPr/>
          </a:p>
        </p:txBody>
      </p:sp>
      <p:sp>
        <p:nvSpPr>
          <p:cNvPr id="693" name="Google Shape;693;p37"/>
          <p:cNvSpPr txBox="1"/>
          <p:nvPr>
            <p:ph idx="1" type="subTitle"/>
          </p:nvPr>
        </p:nvSpPr>
        <p:spPr>
          <a:xfrm>
            <a:off x="1253425" y="1611556"/>
            <a:ext cx="8185200" cy="489600"/>
          </a:xfrm>
          <a:prstGeom prst="rect">
            <a:avLst/>
          </a:prstGeom>
        </p:spPr>
        <p:txBody>
          <a:bodyPr anchorCtr="0" anchor="t" bIns="116050" lIns="116050" spcFirstLastPara="1" rIns="116050" wrap="square" tIns="116050">
            <a:noAutofit/>
          </a:bodyPr>
          <a:lstStyle/>
          <a:p>
            <a:pPr indent="0" lvl="0" marL="0" rtl="0" algn="ctr">
              <a:lnSpc>
                <a:spcPct val="115000"/>
              </a:lnSpc>
              <a:spcBef>
                <a:spcPts val="0"/>
              </a:spcBef>
              <a:spcAft>
                <a:spcPts val="0"/>
              </a:spcAft>
              <a:buNone/>
            </a:pPr>
            <a:r>
              <a:rPr lang="en"/>
              <a:t>This presentation has been made using the following fonts:</a:t>
            </a:r>
            <a:endParaRPr/>
          </a:p>
        </p:txBody>
      </p:sp>
      <p:sp>
        <p:nvSpPr>
          <p:cNvPr id="694" name="Google Shape;694;p37"/>
          <p:cNvSpPr/>
          <p:nvPr/>
        </p:nvSpPr>
        <p:spPr>
          <a:xfrm>
            <a:off x="2619809" y="4644750"/>
            <a:ext cx="1085100" cy="1034100"/>
          </a:xfrm>
          <a:prstGeom prst="roundRect">
            <a:avLst>
              <a:gd fmla="val 16667" name="adj"/>
            </a:avLst>
          </a:prstGeom>
          <a:solidFill>
            <a:srgbClr val="42496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7"/>
          <p:cNvSpPr/>
          <p:nvPr/>
        </p:nvSpPr>
        <p:spPr>
          <a:xfrm>
            <a:off x="4075562" y="4644750"/>
            <a:ext cx="1085100" cy="1034100"/>
          </a:xfrm>
          <a:prstGeom prst="roundRect">
            <a:avLst>
              <a:gd fmla="val 16667" name="adj"/>
            </a:avLst>
          </a:prstGeom>
          <a:solidFill>
            <a:srgbClr val="FCF8E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7"/>
          <p:cNvSpPr/>
          <p:nvPr/>
        </p:nvSpPr>
        <p:spPr>
          <a:xfrm>
            <a:off x="5531316" y="4644750"/>
            <a:ext cx="1085100" cy="1034100"/>
          </a:xfrm>
          <a:prstGeom prst="roundRect">
            <a:avLst>
              <a:gd fmla="val 16667" name="adj"/>
            </a:avLst>
          </a:prstGeom>
          <a:solidFill>
            <a:srgbClr val="8FA9C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7"/>
          <p:cNvSpPr txBox="1"/>
          <p:nvPr/>
        </p:nvSpPr>
        <p:spPr>
          <a:xfrm>
            <a:off x="2619809" y="4860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#424963</a:t>
            </a:r>
            <a:endParaRPr sz="1000">
              <a:solidFill>
                <a:srgbClr val="FFFFFF"/>
              </a:solidFill>
            </a:endParaRPr>
          </a:p>
        </p:txBody>
      </p:sp>
      <p:sp>
        <p:nvSpPr>
          <p:cNvPr id="698" name="Google Shape;698;p37"/>
          <p:cNvSpPr txBox="1"/>
          <p:nvPr/>
        </p:nvSpPr>
        <p:spPr>
          <a:xfrm>
            <a:off x="4075570" y="4860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#fcf8eb</a:t>
            </a:r>
            <a:endParaRPr sz="1000">
              <a:solidFill>
                <a:schemeClr val="dk1"/>
              </a:solidFill>
            </a:endParaRPr>
          </a:p>
        </p:txBody>
      </p:sp>
      <p:sp>
        <p:nvSpPr>
          <p:cNvPr id="699" name="Google Shape;699;p37"/>
          <p:cNvSpPr txBox="1"/>
          <p:nvPr/>
        </p:nvSpPr>
        <p:spPr>
          <a:xfrm>
            <a:off x="5531330" y="4860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#8fa9c0</a:t>
            </a:r>
            <a:endParaRPr sz="1000">
              <a:solidFill>
                <a:schemeClr val="dk1"/>
              </a:solidFill>
            </a:endParaRPr>
          </a:p>
        </p:txBody>
      </p:sp>
      <p:sp>
        <p:nvSpPr>
          <p:cNvPr id="700" name="Google Shape;700;p37"/>
          <p:cNvSpPr/>
          <p:nvPr/>
        </p:nvSpPr>
        <p:spPr>
          <a:xfrm>
            <a:off x="6987091" y="4644750"/>
            <a:ext cx="1085100" cy="1034100"/>
          </a:xfrm>
          <a:prstGeom prst="roundRect">
            <a:avLst>
              <a:gd fmla="val 16667" name="adj"/>
            </a:avLst>
          </a:prstGeom>
          <a:solidFill>
            <a:srgbClr val="AFC59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7"/>
          <p:cNvSpPr txBox="1"/>
          <p:nvPr/>
        </p:nvSpPr>
        <p:spPr>
          <a:xfrm>
            <a:off x="6987091" y="4860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#afc596</a:t>
            </a:r>
            <a:endParaRPr sz="10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5" name="Shape 705"/>
        <p:cNvGrpSpPr/>
        <p:nvPr/>
      </p:nvGrpSpPr>
      <p:grpSpPr>
        <a:xfrm>
          <a:off x="0" y="0"/>
          <a:ext cx="0" cy="0"/>
          <a:chOff x="0" y="0"/>
          <a:chExt cx="0" cy="0"/>
        </a:xfrm>
      </p:grpSpPr>
      <p:sp>
        <p:nvSpPr>
          <p:cNvPr id="706" name="Google Shape;706;p38"/>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Storyset</a:t>
            </a:r>
            <a:endParaRPr/>
          </a:p>
        </p:txBody>
      </p:sp>
      <p:sp>
        <p:nvSpPr>
          <p:cNvPr id="707" name="Google Shape;707;p38"/>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rPr>
              <a:t> h</a:t>
            </a:r>
            <a:r>
              <a:rPr lang="en">
                <a:solidFill>
                  <a:srgbClr val="869FB2"/>
                </a:solidFill>
                <a:uFill>
                  <a:noFill/>
                </a:uFill>
                <a:hlinkClick r:id="rId3">
                  <a:extLst>
                    <a:ext uri="{A12FA001-AC4F-418D-AE19-62706E023703}">
                      <ahyp:hlinkClr val="tx"/>
                    </a:ext>
                  </a:extLst>
                </a:hlinkClick>
              </a:rPr>
              <a:t>ow it works.</a:t>
            </a:r>
            <a:endParaRPr/>
          </a:p>
        </p:txBody>
      </p:sp>
      <p:pic>
        <p:nvPicPr>
          <p:cNvPr id="708" name="Google Shape;708;p38"/>
          <p:cNvPicPr preferRelativeResize="0"/>
          <p:nvPr/>
        </p:nvPicPr>
        <p:blipFill rotWithShape="1">
          <a:blip r:embed="rId4">
            <a:alphaModFix/>
          </a:blip>
          <a:srcRect b="16540" l="0" r="0" t="16547"/>
          <a:stretch/>
        </p:blipFill>
        <p:spPr>
          <a:xfrm>
            <a:off x="624427" y="4491739"/>
            <a:ext cx="1868005" cy="1249905"/>
          </a:xfrm>
          <a:prstGeom prst="rect">
            <a:avLst/>
          </a:prstGeom>
          <a:noFill/>
          <a:ln>
            <a:noFill/>
          </a:ln>
        </p:spPr>
      </p:pic>
      <p:sp>
        <p:nvSpPr>
          <p:cNvPr id="709" name="Google Shape;709;p38">
            <a:hlinkClick r:id="rId5"/>
          </p:cNvPr>
          <p:cNvSpPr txBox="1"/>
          <p:nvPr/>
        </p:nvSpPr>
        <p:spPr>
          <a:xfrm>
            <a:off x="818841"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6">
                  <a:extLst>
                    <a:ext uri="{A12FA001-AC4F-418D-AE19-62706E023703}">
                      <ahyp:hlinkClr val="tx"/>
                    </a:ext>
                  </a:extLst>
                </a:hlinkClick>
              </a:rPr>
              <a:t>Pana</a:t>
            </a:r>
            <a:endParaRPr sz="1500">
              <a:solidFill>
                <a:srgbClr val="869FB2"/>
              </a:solidFill>
            </a:endParaRPr>
          </a:p>
        </p:txBody>
      </p:sp>
      <p:sp>
        <p:nvSpPr>
          <p:cNvPr id="710" name="Google Shape;710;p38">
            <a:hlinkClick r:id="rId7"/>
          </p:cNvPr>
          <p:cNvSpPr txBox="1"/>
          <p:nvPr/>
        </p:nvSpPr>
        <p:spPr>
          <a:xfrm>
            <a:off x="2692029"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8">
                  <a:extLst>
                    <a:ext uri="{A12FA001-AC4F-418D-AE19-62706E023703}">
                      <ahyp:hlinkClr val="tx"/>
                    </a:ext>
                  </a:extLst>
                </a:hlinkClick>
              </a:rPr>
              <a:t>Amico</a:t>
            </a:r>
            <a:endParaRPr sz="1500">
              <a:solidFill>
                <a:srgbClr val="869FB2"/>
              </a:solidFill>
            </a:endParaRPr>
          </a:p>
        </p:txBody>
      </p:sp>
      <p:sp>
        <p:nvSpPr>
          <p:cNvPr id="711" name="Google Shape;711;p38">
            <a:hlinkClick r:id="rId9"/>
          </p:cNvPr>
          <p:cNvSpPr txBox="1"/>
          <p:nvPr/>
        </p:nvSpPr>
        <p:spPr>
          <a:xfrm>
            <a:off x="4565226"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10">
                  <a:extLst>
                    <a:ext uri="{A12FA001-AC4F-418D-AE19-62706E023703}">
                      <ahyp:hlinkClr val="tx"/>
                    </a:ext>
                  </a:extLst>
                </a:hlinkClick>
              </a:rPr>
              <a:t>Bro</a:t>
            </a:r>
            <a:endParaRPr sz="1500">
              <a:solidFill>
                <a:srgbClr val="869FB2"/>
              </a:solidFill>
            </a:endParaRPr>
          </a:p>
        </p:txBody>
      </p:sp>
      <p:sp>
        <p:nvSpPr>
          <p:cNvPr id="712" name="Google Shape;712;p38">
            <a:hlinkClick r:id="rId11"/>
          </p:cNvPr>
          <p:cNvSpPr txBox="1"/>
          <p:nvPr/>
        </p:nvSpPr>
        <p:spPr>
          <a:xfrm>
            <a:off x="6438394"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12">
                  <a:extLst>
                    <a:ext uri="{A12FA001-AC4F-418D-AE19-62706E023703}">
                      <ahyp:hlinkClr val="tx"/>
                    </a:ext>
                  </a:extLst>
                </a:hlinkClick>
              </a:rPr>
              <a:t>Rafiki</a:t>
            </a:r>
            <a:endParaRPr sz="1500">
              <a:solidFill>
                <a:srgbClr val="869FB2"/>
              </a:solidFill>
            </a:endParaRPr>
          </a:p>
        </p:txBody>
      </p:sp>
      <p:pic>
        <p:nvPicPr>
          <p:cNvPr id="713" name="Google Shape;713;p38"/>
          <p:cNvPicPr preferRelativeResize="0"/>
          <p:nvPr/>
        </p:nvPicPr>
        <p:blipFill rotWithShape="1">
          <a:blip r:embed="rId13">
            <a:alphaModFix/>
          </a:blip>
          <a:srcRect b="0" l="0" r="0" t="0"/>
          <a:stretch/>
        </p:blipFill>
        <p:spPr>
          <a:xfrm>
            <a:off x="2652336" y="4168775"/>
            <a:ext cx="1558605" cy="1558615"/>
          </a:xfrm>
          <a:prstGeom prst="rect">
            <a:avLst/>
          </a:prstGeom>
          <a:noFill/>
          <a:ln>
            <a:noFill/>
          </a:ln>
        </p:spPr>
      </p:pic>
      <p:pic>
        <p:nvPicPr>
          <p:cNvPr id="714" name="Google Shape;714;p38"/>
          <p:cNvPicPr preferRelativeResize="0"/>
          <p:nvPr/>
        </p:nvPicPr>
        <p:blipFill rotWithShape="1">
          <a:blip r:embed="rId14">
            <a:alphaModFix/>
          </a:blip>
          <a:srcRect b="6377" l="0" r="0" t="6377"/>
          <a:stretch/>
        </p:blipFill>
        <p:spPr>
          <a:xfrm>
            <a:off x="4418586" y="4310223"/>
            <a:ext cx="1683830" cy="1469075"/>
          </a:xfrm>
          <a:prstGeom prst="rect">
            <a:avLst/>
          </a:prstGeom>
          <a:noFill/>
          <a:ln>
            <a:noFill/>
          </a:ln>
        </p:spPr>
      </p:pic>
      <p:pic>
        <p:nvPicPr>
          <p:cNvPr id="715" name="Google Shape;715;p38"/>
          <p:cNvPicPr preferRelativeResize="0"/>
          <p:nvPr/>
        </p:nvPicPr>
        <p:blipFill rotWithShape="1">
          <a:blip r:embed="rId15">
            <a:alphaModFix/>
          </a:blip>
          <a:srcRect b="9256" l="0" r="0" t="9256"/>
          <a:stretch/>
        </p:blipFill>
        <p:spPr>
          <a:xfrm>
            <a:off x="6247460" y="4367208"/>
            <a:ext cx="1683805" cy="1372085"/>
          </a:xfrm>
          <a:prstGeom prst="rect">
            <a:avLst/>
          </a:prstGeom>
          <a:noFill/>
          <a:ln>
            <a:noFill/>
          </a:ln>
        </p:spPr>
      </p:pic>
      <p:pic>
        <p:nvPicPr>
          <p:cNvPr id="716" name="Google Shape;716;p38"/>
          <p:cNvPicPr preferRelativeResize="0"/>
          <p:nvPr/>
        </p:nvPicPr>
        <p:blipFill rotWithShape="1">
          <a:blip r:embed="rId16">
            <a:alphaModFix/>
          </a:blip>
          <a:srcRect b="14844" l="0" r="0" t="14837"/>
          <a:stretch/>
        </p:blipFill>
        <p:spPr>
          <a:xfrm>
            <a:off x="7978510" y="4300213"/>
            <a:ext cx="2089140" cy="1469090"/>
          </a:xfrm>
          <a:prstGeom prst="rect">
            <a:avLst/>
          </a:prstGeom>
          <a:noFill/>
          <a:ln>
            <a:noFill/>
          </a:ln>
        </p:spPr>
      </p:pic>
      <p:sp>
        <p:nvSpPr>
          <p:cNvPr id="717" name="Google Shape;717;p38">
            <a:hlinkClick r:id="rId17"/>
          </p:cNvPr>
          <p:cNvSpPr txBox="1"/>
          <p:nvPr/>
        </p:nvSpPr>
        <p:spPr>
          <a:xfrm>
            <a:off x="8311579"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18">
                  <a:extLst>
                    <a:ext uri="{A12FA001-AC4F-418D-AE19-62706E023703}">
                      <ahyp:hlinkClr val="tx"/>
                    </a:ext>
                  </a:extLst>
                </a:hlinkClick>
              </a:rPr>
              <a:t>Cuate</a:t>
            </a:r>
            <a:endParaRPr sz="1500">
              <a:solidFill>
                <a:srgbClr val="869FB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1" name="Shape 721"/>
        <p:cNvGrpSpPr/>
        <p:nvPr/>
      </p:nvGrpSpPr>
      <p:grpSpPr>
        <a:xfrm>
          <a:off x="0" y="0"/>
          <a:ext cx="0" cy="0"/>
          <a:chOff x="0" y="0"/>
          <a:chExt cx="0" cy="0"/>
        </a:xfrm>
      </p:grpSpPr>
      <p:sp>
        <p:nvSpPr>
          <p:cNvPr id="722" name="Google Shape;722;p39"/>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Use our editable graphic resources...</a:t>
            </a:r>
            <a:endParaRPr/>
          </a:p>
        </p:txBody>
      </p:sp>
      <p:sp>
        <p:nvSpPr>
          <p:cNvPr id="723" name="Google Shape;723;p39"/>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t>You can easily</a:t>
            </a:r>
            <a:r>
              <a:rPr lang="en">
                <a:solidFill>
                  <a:srgbClr val="435D74"/>
                </a:solidFill>
              </a:rPr>
              <a:t> </a:t>
            </a:r>
            <a:r>
              <a:rPr lang="en">
                <a:solidFill>
                  <a:srgbClr val="869FB2"/>
                </a:solidFill>
              </a:rPr>
              <a:t>resize</a:t>
            </a:r>
            <a:r>
              <a:rPr lang="en">
                <a:solidFill>
                  <a:srgbClr val="435D74"/>
                </a:solidFill>
              </a:rPr>
              <a:t> </a:t>
            </a:r>
            <a:r>
              <a:rPr lang="en"/>
              <a:t>these resources without losing quality. To</a:t>
            </a:r>
            <a:r>
              <a:rPr lang="en">
                <a:solidFill>
                  <a:srgbClr val="435D74"/>
                </a:solidFill>
              </a:rPr>
              <a:t> </a:t>
            </a:r>
            <a:r>
              <a:rPr lang="en">
                <a:solidFill>
                  <a:srgbClr val="869FB2"/>
                </a:solidFill>
              </a:rPr>
              <a:t>change the color</a:t>
            </a:r>
            <a:r>
              <a:rPr lang="en"/>
              <a:t>, just ungroup the resource and click on the object you want to change. Then, click on the paint bucket and select the color you want. Group the resource again when you’re done. You can also look for more </a:t>
            </a:r>
            <a:r>
              <a:rPr lang="en">
                <a:solidFill>
                  <a:srgbClr val="869FB2"/>
                </a:solidFill>
                <a:uFill>
                  <a:noFill/>
                </a:uFill>
                <a:hlinkClick r:id="rId3">
                  <a:extLst>
                    <a:ext uri="{A12FA001-AC4F-418D-AE19-62706E023703}">
                      <ahyp:hlinkClr val="tx"/>
                    </a:ext>
                  </a:extLst>
                </a:hlinkClick>
              </a:rPr>
              <a:t>infographics</a:t>
            </a:r>
            <a:r>
              <a:rPr lang="en"/>
              <a:t> on Slidesgo.</a:t>
            </a:r>
            <a:endParaRPr/>
          </a:p>
        </p:txBody>
      </p:sp>
      <p:grpSp>
        <p:nvGrpSpPr>
          <p:cNvPr id="724" name="Google Shape;724;p39"/>
          <p:cNvGrpSpPr/>
          <p:nvPr/>
        </p:nvGrpSpPr>
        <p:grpSpPr>
          <a:xfrm>
            <a:off x="6007359" y="4600001"/>
            <a:ext cx="575064" cy="668414"/>
            <a:chOff x="4727025" y="1332775"/>
            <a:chExt cx="59900" cy="69625"/>
          </a:xfrm>
        </p:grpSpPr>
        <p:sp>
          <p:nvSpPr>
            <p:cNvPr id="725" name="Google Shape;725;p3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 name="Google Shape;727;p39"/>
          <p:cNvGrpSpPr/>
          <p:nvPr/>
        </p:nvGrpSpPr>
        <p:grpSpPr>
          <a:xfrm>
            <a:off x="6751394" y="3664715"/>
            <a:ext cx="673708" cy="675374"/>
            <a:chOff x="4820425" y="1329900"/>
            <a:chExt cx="70175" cy="70350"/>
          </a:xfrm>
        </p:grpSpPr>
        <p:sp>
          <p:nvSpPr>
            <p:cNvPr id="728" name="Google Shape;728;p3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 name="Google Shape;732;p39"/>
          <p:cNvGrpSpPr/>
          <p:nvPr/>
        </p:nvGrpSpPr>
        <p:grpSpPr>
          <a:xfrm>
            <a:off x="7510842" y="3670177"/>
            <a:ext cx="706349" cy="647293"/>
            <a:chOff x="4903200" y="1331525"/>
            <a:chExt cx="73575" cy="67425"/>
          </a:xfrm>
        </p:grpSpPr>
        <p:sp>
          <p:nvSpPr>
            <p:cNvPr id="733" name="Google Shape;733;p3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 name="Google Shape;735;p39"/>
          <p:cNvGrpSpPr/>
          <p:nvPr/>
        </p:nvGrpSpPr>
        <p:grpSpPr>
          <a:xfrm>
            <a:off x="6734233" y="4591477"/>
            <a:ext cx="708029" cy="685454"/>
            <a:chOff x="4815575" y="1416800"/>
            <a:chExt cx="73750" cy="71400"/>
          </a:xfrm>
        </p:grpSpPr>
        <p:sp>
          <p:nvSpPr>
            <p:cNvPr id="736" name="Google Shape;736;p3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 name="Google Shape;739;p39"/>
          <p:cNvGrpSpPr/>
          <p:nvPr/>
        </p:nvGrpSpPr>
        <p:grpSpPr>
          <a:xfrm>
            <a:off x="7503882" y="4628077"/>
            <a:ext cx="715230" cy="612253"/>
            <a:chOff x="4902475" y="1418875"/>
            <a:chExt cx="74500" cy="63775"/>
          </a:xfrm>
        </p:grpSpPr>
        <p:sp>
          <p:nvSpPr>
            <p:cNvPr id="740" name="Google Shape;740;p3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9"/>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 name="Google Shape;742;p39"/>
          <p:cNvGrpSpPr/>
          <p:nvPr/>
        </p:nvGrpSpPr>
        <p:grpSpPr>
          <a:xfrm>
            <a:off x="6746354" y="5497532"/>
            <a:ext cx="683788" cy="687614"/>
            <a:chOff x="4818100" y="1507675"/>
            <a:chExt cx="71225" cy="71625"/>
          </a:xfrm>
        </p:grpSpPr>
        <p:sp>
          <p:nvSpPr>
            <p:cNvPr id="743" name="Google Shape;743;p3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 name="Google Shape;747;p39"/>
          <p:cNvGrpSpPr/>
          <p:nvPr/>
        </p:nvGrpSpPr>
        <p:grpSpPr>
          <a:xfrm>
            <a:off x="5913995" y="5501728"/>
            <a:ext cx="761792" cy="713535"/>
            <a:chOff x="4721450" y="1509475"/>
            <a:chExt cx="79350" cy="74325"/>
          </a:xfrm>
        </p:grpSpPr>
        <p:sp>
          <p:nvSpPr>
            <p:cNvPr id="748" name="Google Shape;748;p3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 name="Google Shape;752;p39"/>
          <p:cNvGrpSpPr/>
          <p:nvPr/>
        </p:nvGrpSpPr>
        <p:grpSpPr>
          <a:xfrm>
            <a:off x="7545404" y="5483016"/>
            <a:ext cx="675388" cy="682334"/>
            <a:chOff x="4906800" y="1507500"/>
            <a:chExt cx="70350" cy="71075"/>
          </a:xfrm>
        </p:grpSpPr>
        <p:sp>
          <p:nvSpPr>
            <p:cNvPr id="753" name="Google Shape;753;p3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 name="Google Shape;758;p39"/>
          <p:cNvGrpSpPr/>
          <p:nvPr/>
        </p:nvGrpSpPr>
        <p:grpSpPr>
          <a:xfrm>
            <a:off x="5166247" y="3697111"/>
            <a:ext cx="627982" cy="627982"/>
            <a:chOff x="3736598" y="2170606"/>
            <a:chExt cx="404889" cy="404889"/>
          </a:xfrm>
        </p:grpSpPr>
        <p:sp>
          <p:nvSpPr>
            <p:cNvPr id="759" name="Google Shape;759;p3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 name="Google Shape;763;p39"/>
          <p:cNvGrpSpPr/>
          <p:nvPr/>
        </p:nvGrpSpPr>
        <p:grpSpPr>
          <a:xfrm>
            <a:off x="4277576" y="3697229"/>
            <a:ext cx="711707" cy="627747"/>
            <a:chOff x="3161917" y="2170682"/>
            <a:chExt cx="458870" cy="404737"/>
          </a:xfrm>
        </p:grpSpPr>
        <p:sp>
          <p:nvSpPr>
            <p:cNvPr id="764" name="Google Shape;764;p3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 name="Google Shape;767;p39"/>
          <p:cNvGrpSpPr/>
          <p:nvPr/>
        </p:nvGrpSpPr>
        <p:grpSpPr>
          <a:xfrm>
            <a:off x="4305488" y="4620338"/>
            <a:ext cx="655881" cy="628018"/>
            <a:chOff x="3179914" y="2889488"/>
            <a:chExt cx="422876" cy="404911"/>
          </a:xfrm>
        </p:grpSpPr>
        <p:sp>
          <p:nvSpPr>
            <p:cNvPr id="768" name="Google Shape;768;p3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 name="Google Shape;774;p39"/>
          <p:cNvGrpSpPr/>
          <p:nvPr/>
        </p:nvGrpSpPr>
        <p:grpSpPr>
          <a:xfrm>
            <a:off x="5155185" y="4620287"/>
            <a:ext cx="650106" cy="628120"/>
            <a:chOff x="3729467" y="2889422"/>
            <a:chExt cx="419153" cy="404977"/>
          </a:xfrm>
        </p:grpSpPr>
        <p:sp>
          <p:nvSpPr>
            <p:cNvPr id="775" name="Google Shape;775;p3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 name="Google Shape;782;p39"/>
          <p:cNvGrpSpPr/>
          <p:nvPr/>
        </p:nvGrpSpPr>
        <p:grpSpPr>
          <a:xfrm>
            <a:off x="2168906" y="5036814"/>
            <a:ext cx="1170461" cy="163217"/>
            <a:chOff x="4411970" y="2962952"/>
            <a:chExt cx="706544" cy="104212"/>
          </a:xfrm>
        </p:grpSpPr>
        <p:sp>
          <p:nvSpPr>
            <p:cNvPr id="783" name="Google Shape;783;p3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 name="Google Shape;787;p39"/>
          <p:cNvGrpSpPr/>
          <p:nvPr/>
        </p:nvGrpSpPr>
        <p:grpSpPr>
          <a:xfrm>
            <a:off x="2168821" y="4546074"/>
            <a:ext cx="1164151" cy="350620"/>
            <a:chOff x="4411970" y="2726085"/>
            <a:chExt cx="643107" cy="193659"/>
          </a:xfrm>
        </p:grpSpPr>
        <p:sp>
          <p:nvSpPr>
            <p:cNvPr id="788" name="Google Shape;788;p3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 name="Google Shape;791;p39"/>
          <p:cNvGrpSpPr/>
          <p:nvPr/>
        </p:nvGrpSpPr>
        <p:grpSpPr>
          <a:xfrm>
            <a:off x="966717" y="4854592"/>
            <a:ext cx="983922" cy="306265"/>
            <a:chOff x="4411970" y="4340222"/>
            <a:chExt cx="779467" cy="242683"/>
          </a:xfrm>
        </p:grpSpPr>
        <p:sp>
          <p:nvSpPr>
            <p:cNvPr id="792" name="Google Shape;792;p3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 name="Google Shape;795;p39"/>
          <p:cNvGrpSpPr/>
          <p:nvPr/>
        </p:nvGrpSpPr>
        <p:grpSpPr>
          <a:xfrm>
            <a:off x="2168873" y="4143688"/>
            <a:ext cx="1170224" cy="262172"/>
            <a:chOff x="4411970" y="2468674"/>
            <a:chExt cx="747317" cy="167425"/>
          </a:xfrm>
        </p:grpSpPr>
        <p:sp>
          <p:nvSpPr>
            <p:cNvPr id="796" name="Google Shape;796;p3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8" name="Google Shape;798;p39"/>
          <p:cNvSpPr/>
          <p:nvPr/>
        </p:nvSpPr>
        <p:spPr>
          <a:xfrm>
            <a:off x="964586" y="4513199"/>
            <a:ext cx="982848" cy="233985"/>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9" name="Google Shape;799;p39"/>
          <p:cNvGrpSpPr/>
          <p:nvPr/>
        </p:nvGrpSpPr>
        <p:grpSpPr>
          <a:xfrm>
            <a:off x="965601" y="3689585"/>
            <a:ext cx="2375280" cy="253154"/>
            <a:chOff x="6336019" y="3733725"/>
            <a:chExt cx="2566206" cy="351310"/>
          </a:xfrm>
        </p:grpSpPr>
        <p:sp>
          <p:nvSpPr>
            <p:cNvPr id="800" name="Google Shape;800;p39"/>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9"/>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9"/>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9"/>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 name="Google Shape;804;p39"/>
          <p:cNvGrpSpPr/>
          <p:nvPr/>
        </p:nvGrpSpPr>
        <p:grpSpPr>
          <a:xfrm>
            <a:off x="2168690" y="5648402"/>
            <a:ext cx="1147628" cy="185737"/>
            <a:chOff x="4404545" y="3301592"/>
            <a:chExt cx="782403" cy="129272"/>
          </a:xfrm>
        </p:grpSpPr>
        <p:sp>
          <p:nvSpPr>
            <p:cNvPr id="805" name="Google Shape;805;p3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9"/>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 name="Google Shape;807;p39"/>
          <p:cNvGrpSpPr/>
          <p:nvPr/>
        </p:nvGrpSpPr>
        <p:grpSpPr>
          <a:xfrm>
            <a:off x="2168684" y="5339645"/>
            <a:ext cx="1166673" cy="168675"/>
            <a:chOff x="4411970" y="3131459"/>
            <a:chExt cx="710520" cy="117397"/>
          </a:xfrm>
        </p:grpSpPr>
        <p:sp>
          <p:nvSpPr>
            <p:cNvPr id="808" name="Google Shape;808;p3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810" name="Google Shape;810;p39"/>
          <p:cNvSpPr/>
          <p:nvPr/>
        </p:nvSpPr>
        <p:spPr>
          <a:xfrm>
            <a:off x="2168871" y="5974518"/>
            <a:ext cx="1164300" cy="1854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1" name="Google Shape;811;p39"/>
          <p:cNvGrpSpPr/>
          <p:nvPr/>
        </p:nvGrpSpPr>
        <p:grpSpPr>
          <a:xfrm>
            <a:off x="956667" y="5249835"/>
            <a:ext cx="998890" cy="556515"/>
            <a:chOff x="4411970" y="1801825"/>
            <a:chExt cx="734586" cy="409262"/>
          </a:xfrm>
        </p:grpSpPr>
        <p:sp>
          <p:nvSpPr>
            <p:cNvPr id="812" name="Google Shape;812;p3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 name="Google Shape;814;p39"/>
          <p:cNvGrpSpPr/>
          <p:nvPr/>
        </p:nvGrpSpPr>
        <p:grpSpPr>
          <a:xfrm>
            <a:off x="3508742" y="3694883"/>
            <a:ext cx="632311" cy="632311"/>
            <a:chOff x="5681300" y="2527788"/>
            <a:chExt cx="805800" cy="805800"/>
          </a:xfrm>
        </p:grpSpPr>
        <p:sp>
          <p:nvSpPr>
            <p:cNvPr id="815" name="Google Shape;815;p39"/>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 name="Google Shape;817;p39"/>
          <p:cNvGrpSpPr/>
          <p:nvPr/>
        </p:nvGrpSpPr>
        <p:grpSpPr>
          <a:xfrm>
            <a:off x="3501575" y="4611103"/>
            <a:ext cx="646236" cy="646236"/>
            <a:chOff x="4049800" y="640400"/>
            <a:chExt cx="858900" cy="858900"/>
          </a:xfrm>
        </p:grpSpPr>
        <p:sp>
          <p:nvSpPr>
            <p:cNvPr id="818" name="Google Shape;818;p39"/>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9"/>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 name="Google Shape;820;p39"/>
          <p:cNvGrpSpPr/>
          <p:nvPr/>
        </p:nvGrpSpPr>
        <p:grpSpPr>
          <a:xfrm>
            <a:off x="3411628" y="5432830"/>
            <a:ext cx="827016" cy="827016"/>
            <a:chOff x="5080188" y="927900"/>
            <a:chExt cx="961200" cy="961200"/>
          </a:xfrm>
        </p:grpSpPr>
        <p:sp>
          <p:nvSpPr>
            <p:cNvPr id="821" name="Google Shape;821;p39"/>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9"/>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9"/>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9"/>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39"/>
          <p:cNvGrpSpPr/>
          <p:nvPr/>
        </p:nvGrpSpPr>
        <p:grpSpPr>
          <a:xfrm>
            <a:off x="5186476" y="5550133"/>
            <a:ext cx="613153" cy="611161"/>
            <a:chOff x="6039282" y="1042577"/>
            <a:chExt cx="734315" cy="731929"/>
          </a:xfrm>
        </p:grpSpPr>
        <p:sp>
          <p:nvSpPr>
            <p:cNvPr id="830" name="Google Shape;830;p3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39"/>
          <p:cNvGrpSpPr/>
          <p:nvPr/>
        </p:nvGrpSpPr>
        <p:grpSpPr>
          <a:xfrm>
            <a:off x="5928680" y="3645949"/>
            <a:ext cx="688377" cy="730042"/>
            <a:chOff x="1825800" y="1651625"/>
            <a:chExt cx="539989" cy="571775"/>
          </a:xfrm>
        </p:grpSpPr>
        <p:sp>
          <p:nvSpPr>
            <p:cNvPr id="852" name="Google Shape;852;p39"/>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9"/>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9"/>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 name="Google Shape;856;p39"/>
          <p:cNvGrpSpPr/>
          <p:nvPr/>
        </p:nvGrpSpPr>
        <p:grpSpPr>
          <a:xfrm>
            <a:off x="4322147" y="5533632"/>
            <a:ext cx="616106" cy="615903"/>
            <a:chOff x="1897577" y="2802432"/>
            <a:chExt cx="492176" cy="492014"/>
          </a:xfrm>
        </p:grpSpPr>
        <p:sp>
          <p:nvSpPr>
            <p:cNvPr id="857" name="Google Shape;857;p39"/>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9"/>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9"/>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9"/>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9"/>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9"/>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9"/>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9"/>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9"/>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9"/>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9"/>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9"/>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 name="Google Shape;869;p39"/>
          <p:cNvGrpSpPr/>
          <p:nvPr/>
        </p:nvGrpSpPr>
        <p:grpSpPr>
          <a:xfrm>
            <a:off x="965414" y="5913371"/>
            <a:ext cx="981177" cy="243501"/>
            <a:chOff x="2013045" y="4813233"/>
            <a:chExt cx="921986" cy="228854"/>
          </a:xfrm>
        </p:grpSpPr>
        <p:sp>
          <p:nvSpPr>
            <p:cNvPr id="870" name="Google Shape;870;p39"/>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9"/>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 name="Google Shape;872;p39"/>
          <p:cNvGrpSpPr/>
          <p:nvPr/>
        </p:nvGrpSpPr>
        <p:grpSpPr>
          <a:xfrm>
            <a:off x="975685" y="4079299"/>
            <a:ext cx="960826" cy="327309"/>
            <a:chOff x="1046767" y="4756633"/>
            <a:chExt cx="859646" cy="292841"/>
          </a:xfrm>
        </p:grpSpPr>
        <p:sp>
          <p:nvSpPr>
            <p:cNvPr id="873" name="Google Shape;873;p39"/>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9"/>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9"/>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 name="Google Shape;876;p39"/>
          <p:cNvSpPr/>
          <p:nvPr/>
        </p:nvSpPr>
        <p:spPr>
          <a:xfrm>
            <a:off x="8776339" y="3708833"/>
            <a:ext cx="224805" cy="113978"/>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9"/>
          <p:cNvSpPr/>
          <p:nvPr/>
        </p:nvSpPr>
        <p:spPr>
          <a:xfrm>
            <a:off x="8411938" y="3687498"/>
            <a:ext cx="208267" cy="156646"/>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9"/>
          <p:cNvSpPr/>
          <p:nvPr/>
        </p:nvSpPr>
        <p:spPr>
          <a:xfrm>
            <a:off x="9166442" y="3695323"/>
            <a:ext cx="203469" cy="14158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9"/>
          <p:cNvSpPr/>
          <p:nvPr/>
        </p:nvSpPr>
        <p:spPr>
          <a:xfrm>
            <a:off x="9523762" y="3687498"/>
            <a:ext cx="198670" cy="156646"/>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 name="Google Shape;880;p39"/>
          <p:cNvGrpSpPr/>
          <p:nvPr/>
        </p:nvGrpSpPr>
        <p:grpSpPr>
          <a:xfrm>
            <a:off x="8415235" y="3951150"/>
            <a:ext cx="201844" cy="171558"/>
            <a:chOff x="4660325" y="1866850"/>
            <a:chExt cx="68350" cy="58100"/>
          </a:xfrm>
        </p:grpSpPr>
        <p:sp>
          <p:nvSpPr>
            <p:cNvPr id="881" name="Google Shape;881;p3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 name="Google Shape;883;p39"/>
          <p:cNvGrpSpPr/>
          <p:nvPr/>
        </p:nvGrpSpPr>
        <p:grpSpPr>
          <a:xfrm>
            <a:off x="8790307" y="3982339"/>
            <a:ext cx="197046" cy="109180"/>
            <a:chOff x="4791775" y="1877500"/>
            <a:chExt cx="66725" cy="36975"/>
          </a:xfrm>
        </p:grpSpPr>
        <p:sp>
          <p:nvSpPr>
            <p:cNvPr id="884" name="Google Shape;884;p3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 name="Google Shape;886;p39"/>
          <p:cNvGrpSpPr/>
          <p:nvPr/>
        </p:nvGrpSpPr>
        <p:grpSpPr>
          <a:xfrm>
            <a:off x="9180375" y="3982339"/>
            <a:ext cx="175783" cy="109180"/>
            <a:chOff x="4923925" y="1877500"/>
            <a:chExt cx="59525" cy="36975"/>
          </a:xfrm>
        </p:grpSpPr>
        <p:sp>
          <p:nvSpPr>
            <p:cNvPr id="887" name="Google Shape;887;p3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 name="Google Shape;889;p39"/>
          <p:cNvGrpSpPr/>
          <p:nvPr/>
        </p:nvGrpSpPr>
        <p:grpSpPr>
          <a:xfrm>
            <a:off x="9537438" y="3960746"/>
            <a:ext cx="171501" cy="152364"/>
            <a:chOff x="5058450" y="1870100"/>
            <a:chExt cx="58075" cy="51600"/>
          </a:xfrm>
        </p:grpSpPr>
        <p:sp>
          <p:nvSpPr>
            <p:cNvPr id="890" name="Google Shape;890;p3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 name="Google Shape;892;p39"/>
          <p:cNvGrpSpPr/>
          <p:nvPr/>
        </p:nvGrpSpPr>
        <p:grpSpPr>
          <a:xfrm>
            <a:off x="8827553" y="4472894"/>
            <a:ext cx="122554" cy="130514"/>
            <a:chOff x="4811425" y="2065025"/>
            <a:chExt cx="41500" cy="44200"/>
          </a:xfrm>
        </p:grpSpPr>
        <p:sp>
          <p:nvSpPr>
            <p:cNvPr id="893" name="Google Shape;893;p3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 name="Google Shape;895;p39"/>
          <p:cNvGrpSpPr/>
          <p:nvPr/>
        </p:nvGrpSpPr>
        <p:grpSpPr>
          <a:xfrm>
            <a:off x="9182125" y="4473153"/>
            <a:ext cx="146548" cy="129997"/>
            <a:chOff x="4929875" y="2065025"/>
            <a:chExt cx="49625" cy="44025"/>
          </a:xfrm>
        </p:grpSpPr>
        <p:sp>
          <p:nvSpPr>
            <p:cNvPr id="896" name="Google Shape;896;p3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 name="Google Shape;898;p39"/>
          <p:cNvGrpSpPr/>
          <p:nvPr/>
        </p:nvGrpSpPr>
        <p:grpSpPr>
          <a:xfrm>
            <a:off x="9580628" y="4476807"/>
            <a:ext cx="85123" cy="122689"/>
            <a:chOff x="5083925" y="2066350"/>
            <a:chExt cx="28825" cy="41550"/>
          </a:xfrm>
        </p:grpSpPr>
        <p:sp>
          <p:nvSpPr>
            <p:cNvPr id="899" name="Google Shape;899;p3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 name="Google Shape;901;p39"/>
          <p:cNvGrpSpPr/>
          <p:nvPr/>
        </p:nvGrpSpPr>
        <p:grpSpPr>
          <a:xfrm>
            <a:off x="8406412" y="4495778"/>
            <a:ext cx="219489" cy="84745"/>
            <a:chOff x="4659775" y="2072775"/>
            <a:chExt cx="74325" cy="28700"/>
          </a:xfrm>
        </p:grpSpPr>
        <p:sp>
          <p:nvSpPr>
            <p:cNvPr id="902" name="Google Shape;902;p3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 name="Google Shape;905;p39"/>
          <p:cNvGrpSpPr/>
          <p:nvPr/>
        </p:nvGrpSpPr>
        <p:grpSpPr>
          <a:xfrm>
            <a:off x="9521706" y="4241849"/>
            <a:ext cx="202952" cy="108146"/>
            <a:chOff x="4662475" y="1976500"/>
            <a:chExt cx="68725" cy="36625"/>
          </a:xfrm>
        </p:grpSpPr>
        <p:sp>
          <p:nvSpPr>
            <p:cNvPr id="906" name="Google Shape;906;p3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 name="Google Shape;909;p39"/>
          <p:cNvGrpSpPr/>
          <p:nvPr/>
        </p:nvGrpSpPr>
        <p:grpSpPr>
          <a:xfrm>
            <a:off x="9154218" y="4246019"/>
            <a:ext cx="202361" cy="99805"/>
            <a:chOff x="4920150" y="1977875"/>
            <a:chExt cx="68525" cy="33800"/>
          </a:xfrm>
        </p:grpSpPr>
        <p:sp>
          <p:nvSpPr>
            <p:cNvPr id="910" name="Google Shape;910;p3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 name="Google Shape;913;p39"/>
          <p:cNvGrpSpPr/>
          <p:nvPr/>
        </p:nvGrpSpPr>
        <p:grpSpPr>
          <a:xfrm>
            <a:off x="8440262" y="4735750"/>
            <a:ext cx="151789" cy="155022"/>
            <a:chOff x="4676550" y="2160575"/>
            <a:chExt cx="51400" cy="52500"/>
          </a:xfrm>
        </p:grpSpPr>
        <p:sp>
          <p:nvSpPr>
            <p:cNvPr id="914" name="Google Shape;914;p3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 name="Google Shape;917;p39"/>
          <p:cNvGrpSpPr/>
          <p:nvPr/>
        </p:nvGrpSpPr>
        <p:grpSpPr>
          <a:xfrm>
            <a:off x="8800679" y="4744276"/>
            <a:ext cx="176300" cy="137970"/>
            <a:chOff x="4768325" y="2163475"/>
            <a:chExt cx="59700" cy="46725"/>
          </a:xfrm>
        </p:grpSpPr>
        <p:sp>
          <p:nvSpPr>
            <p:cNvPr id="918" name="Google Shape;918;p3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 name="Google Shape;920;p39"/>
          <p:cNvSpPr/>
          <p:nvPr/>
        </p:nvSpPr>
        <p:spPr>
          <a:xfrm>
            <a:off x="9203076" y="4734027"/>
            <a:ext cx="104466" cy="15856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9"/>
          <p:cNvSpPr/>
          <p:nvPr/>
        </p:nvSpPr>
        <p:spPr>
          <a:xfrm>
            <a:off x="9533322" y="5955076"/>
            <a:ext cx="179548" cy="197616"/>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9"/>
          <p:cNvSpPr/>
          <p:nvPr/>
        </p:nvSpPr>
        <p:spPr>
          <a:xfrm>
            <a:off x="8443868" y="5019326"/>
            <a:ext cx="144407" cy="198133"/>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9"/>
          <p:cNvSpPr/>
          <p:nvPr/>
        </p:nvSpPr>
        <p:spPr>
          <a:xfrm>
            <a:off x="8405035" y="5974269"/>
            <a:ext cx="222073" cy="159230"/>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9"/>
          <p:cNvSpPr/>
          <p:nvPr/>
        </p:nvSpPr>
        <p:spPr>
          <a:xfrm>
            <a:off x="8426039" y="5345785"/>
            <a:ext cx="180065" cy="136419"/>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9"/>
          <p:cNvSpPr/>
          <p:nvPr/>
        </p:nvSpPr>
        <p:spPr>
          <a:xfrm>
            <a:off x="9194438" y="5323860"/>
            <a:ext cx="121742" cy="180268"/>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 name="Google Shape;926;p39"/>
          <p:cNvGrpSpPr/>
          <p:nvPr/>
        </p:nvGrpSpPr>
        <p:grpSpPr>
          <a:xfrm>
            <a:off x="8820464" y="5053564"/>
            <a:ext cx="136729" cy="129554"/>
            <a:chOff x="4768575" y="2253950"/>
            <a:chExt cx="46300" cy="43875"/>
          </a:xfrm>
        </p:grpSpPr>
        <p:sp>
          <p:nvSpPr>
            <p:cNvPr id="927" name="Google Shape;927;p3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 name="Google Shape;929;p39"/>
          <p:cNvGrpSpPr/>
          <p:nvPr/>
        </p:nvGrpSpPr>
        <p:grpSpPr>
          <a:xfrm>
            <a:off x="9183750" y="5646484"/>
            <a:ext cx="143299" cy="177316"/>
            <a:chOff x="4960900" y="2433225"/>
            <a:chExt cx="48525" cy="60050"/>
          </a:xfrm>
        </p:grpSpPr>
        <p:sp>
          <p:nvSpPr>
            <p:cNvPr id="930" name="Google Shape;930;p3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 name="Google Shape;932;p39"/>
          <p:cNvGrpSpPr/>
          <p:nvPr/>
        </p:nvGrpSpPr>
        <p:grpSpPr>
          <a:xfrm>
            <a:off x="8806144" y="5966645"/>
            <a:ext cx="165374" cy="174363"/>
            <a:chOff x="4854075" y="2527625"/>
            <a:chExt cx="56000" cy="59050"/>
          </a:xfrm>
        </p:grpSpPr>
        <p:sp>
          <p:nvSpPr>
            <p:cNvPr id="933" name="Google Shape;933;p3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5" name="Google Shape;935;p39"/>
          <p:cNvSpPr/>
          <p:nvPr/>
        </p:nvSpPr>
        <p:spPr>
          <a:xfrm>
            <a:off x="8824548" y="5654770"/>
            <a:ext cx="128386" cy="160854"/>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9"/>
          <p:cNvSpPr/>
          <p:nvPr/>
        </p:nvSpPr>
        <p:spPr>
          <a:xfrm>
            <a:off x="9526161" y="4732883"/>
            <a:ext cx="193871" cy="160854"/>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9"/>
          <p:cNvSpPr/>
          <p:nvPr/>
        </p:nvSpPr>
        <p:spPr>
          <a:xfrm>
            <a:off x="8434049" y="5654770"/>
            <a:ext cx="164045" cy="160854"/>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 name="Google Shape;938;p39"/>
          <p:cNvGrpSpPr/>
          <p:nvPr/>
        </p:nvGrpSpPr>
        <p:grpSpPr>
          <a:xfrm>
            <a:off x="9562983" y="5316462"/>
            <a:ext cx="120413" cy="194959"/>
            <a:chOff x="5059700" y="2334775"/>
            <a:chExt cx="40775" cy="66025"/>
          </a:xfrm>
        </p:grpSpPr>
        <p:sp>
          <p:nvSpPr>
            <p:cNvPr id="939" name="Google Shape;939;p3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 name="Google Shape;948;p39"/>
          <p:cNvGrpSpPr/>
          <p:nvPr/>
        </p:nvGrpSpPr>
        <p:grpSpPr>
          <a:xfrm>
            <a:off x="9511045" y="5637921"/>
            <a:ext cx="224288" cy="194442"/>
            <a:chOff x="5037700" y="2430325"/>
            <a:chExt cx="75950" cy="65850"/>
          </a:xfrm>
        </p:grpSpPr>
        <p:sp>
          <p:nvSpPr>
            <p:cNvPr id="949" name="Google Shape;949;p3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 name="Google Shape;951;p39"/>
          <p:cNvGrpSpPr/>
          <p:nvPr/>
        </p:nvGrpSpPr>
        <p:grpSpPr>
          <a:xfrm>
            <a:off x="8807269" y="5354656"/>
            <a:ext cx="209777" cy="118368"/>
            <a:chOff x="4756975" y="2341800"/>
            <a:chExt cx="91975" cy="51925"/>
          </a:xfrm>
        </p:grpSpPr>
        <p:sp>
          <p:nvSpPr>
            <p:cNvPr id="952" name="Google Shape;952;p3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 name="Google Shape;972;p39"/>
          <p:cNvGrpSpPr/>
          <p:nvPr/>
        </p:nvGrpSpPr>
        <p:grpSpPr>
          <a:xfrm>
            <a:off x="9131046" y="5947174"/>
            <a:ext cx="257650" cy="213098"/>
            <a:chOff x="4943575" y="2516350"/>
            <a:chExt cx="98675" cy="81700"/>
          </a:xfrm>
        </p:grpSpPr>
        <p:sp>
          <p:nvSpPr>
            <p:cNvPr id="973" name="Google Shape;973;p3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 name="Google Shape;1051;p39"/>
          <p:cNvSpPr/>
          <p:nvPr/>
        </p:nvSpPr>
        <p:spPr>
          <a:xfrm>
            <a:off x="9149620" y="5012705"/>
            <a:ext cx="211285" cy="211285"/>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9"/>
          <p:cNvSpPr/>
          <p:nvPr/>
        </p:nvSpPr>
        <p:spPr>
          <a:xfrm>
            <a:off x="9533070" y="5047646"/>
            <a:ext cx="180000" cy="1416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9"/>
          <p:cNvSpPr/>
          <p:nvPr/>
        </p:nvSpPr>
        <p:spPr>
          <a:xfrm>
            <a:off x="8444414" y="4224311"/>
            <a:ext cx="143100" cy="1431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9"/>
          <p:cNvSpPr/>
          <p:nvPr/>
        </p:nvSpPr>
        <p:spPr>
          <a:xfrm flipH="1">
            <a:off x="8817298" y="4224311"/>
            <a:ext cx="143100" cy="1431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8" name="Shape 1058"/>
        <p:cNvGrpSpPr/>
        <p:nvPr/>
      </p:nvGrpSpPr>
      <p:grpSpPr>
        <a:xfrm>
          <a:off x="0" y="0"/>
          <a:ext cx="0" cy="0"/>
          <a:chOff x="0" y="0"/>
          <a:chExt cx="0" cy="0"/>
        </a:xfrm>
      </p:grpSpPr>
      <p:grpSp>
        <p:nvGrpSpPr>
          <p:cNvPr id="1059" name="Google Shape;1059;p40"/>
          <p:cNvGrpSpPr/>
          <p:nvPr/>
        </p:nvGrpSpPr>
        <p:grpSpPr>
          <a:xfrm>
            <a:off x="438823" y="4127792"/>
            <a:ext cx="3370431" cy="1713618"/>
            <a:chOff x="238125" y="1038125"/>
            <a:chExt cx="7146800" cy="3633625"/>
          </a:xfrm>
        </p:grpSpPr>
        <p:sp>
          <p:nvSpPr>
            <p:cNvPr id="1060" name="Google Shape;1060;p4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4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4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4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4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4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4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4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4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4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4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4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4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4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4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2" name="Google Shape;2632;p40"/>
          <p:cNvGrpSpPr/>
          <p:nvPr/>
        </p:nvGrpSpPr>
        <p:grpSpPr>
          <a:xfrm>
            <a:off x="8055658" y="5045562"/>
            <a:ext cx="720305" cy="663595"/>
            <a:chOff x="6652051" y="3714143"/>
            <a:chExt cx="560636" cy="516497"/>
          </a:xfrm>
        </p:grpSpPr>
        <p:grpSp>
          <p:nvGrpSpPr>
            <p:cNvPr id="2633" name="Google Shape;2633;p40"/>
            <p:cNvGrpSpPr/>
            <p:nvPr/>
          </p:nvGrpSpPr>
          <p:grpSpPr>
            <a:xfrm>
              <a:off x="6669657" y="3716715"/>
              <a:ext cx="466768" cy="464314"/>
              <a:chOff x="3139766" y="765669"/>
              <a:chExt cx="886380" cy="881888"/>
            </a:xfrm>
          </p:grpSpPr>
          <p:grpSp>
            <p:nvGrpSpPr>
              <p:cNvPr id="2634" name="Google Shape;2634;p40"/>
              <p:cNvGrpSpPr/>
              <p:nvPr/>
            </p:nvGrpSpPr>
            <p:grpSpPr>
              <a:xfrm>
                <a:off x="3139766" y="765669"/>
                <a:ext cx="886380" cy="881888"/>
                <a:chOff x="3139766" y="765669"/>
                <a:chExt cx="886380" cy="881888"/>
              </a:xfrm>
            </p:grpSpPr>
            <p:sp>
              <p:nvSpPr>
                <p:cNvPr id="2635" name="Google Shape;2635;p40"/>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0"/>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0"/>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0"/>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0"/>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0"/>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0"/>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0"/>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0"/>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4" name="Google Shape;2644;p40"/>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0"/>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0"/>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0"/>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8" name="Google Shape;2648;p40"/>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9" name="Google Shape;2649;p40"/>
          <p:cNvGrpSpPr/>
          <p:nvPr/>
        </p:nvGrpSpPr>
        <p:grpSpPr>
          <a:xfrm>
            <a:off x="9339593" y="4378636"/>
            <a:ext cx="133927" cy="411619"/>
            <a:chOff x="7564426" y="3224343"/>
            <a:chExt cx="119985" cy="368801"/>
          </a:xfrm>
        </p:grpSpPr>
        <p:sp>
          <p:nvSpPr>
            <p:cNvPr id="2650" name="Google Shape;2650;p4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2" name="Google Shape;2652;p40"/>
          <p:cNvGrpSpPr/>
          <p:nvPr/>
        </p:nvGrpSpPr>
        <p:grpSpPr>
          <a:xfrm>
            <a:off x="8953497" y="4371056"/>
            <a:ext cx="243476" cy="426770"/>
            <a:chOff x="8370831" y="3202002"/>
            <a:chExt cx="218129" cy="382376"/>
          </a:xfrm>
        </p:grpSpPr>
        <p:sp>
          <p:nvSpPr>
            <p:cNvPr id="2653" name="Google Shape;2653;p4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5" name="Google Shape;2655;p40"/>
          <p:cNvGrpSpPr/>
          <p:nvPr/>
        </p:nvGrpSpPr>
        <p:grpSpPr>
          <a:xfrm>
            <a:off x="9883057" y="4898936"/>
            <a:ext cx="397598" cy="343044"/>
            <a:chOff x="6742064" y="3750480"/>
            <a:chExt cx="399315" cy="344560"/>
          </a:xfrm>
        </p:grpSpPr>
        <p:sp>
          <p:nvSpPr>
            <p:cNvPr id="2656" name="Google Shape;2656;p4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8" name="Google Shape;2658;p40"/>
          <p:cNvGrpSpPr/>
          <p:nvPr/>
        </p:nvGrpSpPr>
        <p:grpSpPr>
          <a:xfrm>
            <a:off x="9290620" y="5350277"/>
            <a:ext cx="231845" cy="361841"/>
            <a:chOff x="7248525" y="3739696"/>
            <a:chExt cx="230531" cy="359790"/>
          </a:xfrm>
        </p:grpSpPr>
        <p:sp>
          <p:nvSpPr>
            <p:cNvPr id="2659" name="Google Shape;2659;p4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1" name="Google Shape;2661;p40"/>
          <p:cNvGrpSpPr/>
          <p:nvPr/>
        </p:nvGrpSpPr>
        <p:grpSpPr>
          <a:xfrm>
            <a:off x="9606390" y="4891760"/>
            <a:ext cx="209301" cy="358107"/>
            <a:chOff x="7601242" y="3729267"/>
            <a:chExt cx="222566" cy="380803"/>
          </a:xfrm>
        </p:grpSpPr>
        <p:sp>
          <p:nvSpPr>
            <p:cNvPr id="2662" name="Google Shape;2662;p4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4" name="Google Shape;2664;p40"/>
          <p:cNvSpPr/>
          <p:nvPr/>
        </p:nvSpPr>
        <p:spPr>
          <a:xfrm>
            <a:off x="9562737" y="4393665"/>
            <a:ext cx="296611" cy="381069"/>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65" name="Google Shape;2665;p40"/>
          <p:cNvGrpSpPr/>
          <p:nvPr/>
        </p:nvGrpSpPr>
        <p:grpSpPr>
          <a:xfrm>
            <a:off x="8950948" y="4893365"/>
            <a:ext cx="248686" cy="354624"/>
            <a:chOff x="8304647" y="3738687"/>
            <a:chExt cx="225076" cy="320956"/>
          </a:xfrm>
        </p:grpSpPr>
        <p:sp>
          <p:nvSpPr>
            <p:cNvPr id="2666" name="Google Shape;2666;p40"/>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9" name="Google Shape;2669;p40"/>
          <p:cNvGrpSpPr/>
          <p:nvPr/>
        </p:nvGrpSpPr>
        <p:grpSpPr>
          <a:xfrm>
            <a:off x="9301078" y="4893365"/>
            <a:ext cx="229347" cy="354624"/>
            <a:chOff x="8615101" y="3738687"/>
            <a:chExt cx="207573" cy="320956"/>
          </a:xfrm>
        </p:grpSpPr>
        <p:sp>
          <p:nvSpPr>
            <p:cNvPr id="2670" name="Google Shape;2670;p40"/>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3" name="Google Shape;2673;p40"/>
          <p:cNvSpPr/>
          <p:nvPr/>
        </p:nvSpPr>
        <p:spPr>
          <a:xfrm>
            <a:off x="9938629" y="4366255"/>
            <a:ext cx="285756" cy="370938"/>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4" name="Google Shape;2674;p40"/>
          <p:cNvGrpSpPr/>
          <p:nvPr/>
        </p:nvGrpSpPr>
        <p:grpSpPr>
          <a:xfrm>
            <a:off x="9590912" y="5410596"/>
            <a:ext cx="241006" cy="241007"/>
            <a:chOff x="8565775" y="671075"/>
            <a:chExt cx="441000" cy="441000"/>
          </a:xfrm>
        </p:grpSpPr>
        <p:sp>
          <p:nvSpPr>
            <p:cNvPr id="2675" name="Google Shape;2675;p40"/>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0"/>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7" name="Google Shape;2677;p40"/>
          <p:cNvSpPr/>
          <p:nvPr/>
        </p:nvSpPr>
        <p:spPr>
          <a:xfrm>
            <a:off x="9957076" y="5405323"/>
            <a:ext cx="248535" cy="251145"/>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0"/>
          <p:cNvSpPr/>
          <p:nvPr/>
        </p:nvSpPr>
        <p:spPr>
          <a:xfrm flipH="1">
            <a:off x="8960247" y="5362223"/>
            <a:ext cx="229472" cy="337683"/>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9" name="Google Shape;2679;p40"/>
          <p:cNvGrpSpPr/>
          <p:nvPr/>
        </p:nvGrpSpPr>
        <p:grpSpPr>
          <a:xfrm>
            <a:off x="7218825" y="4218683"/>
            <a:ext cx="755289" cy="665181"/>
            <a:chOff x="6000718" y="3070557"/>
            <a:chExt cx="587865" cy="517731"/>
          </a:xfrm>
        </p:grpSpPr>
        <p:sp>
          <p:nvSpPr>
            <p:cNvPr id="2680" name="Google Shape;2680;p40"/>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0"/>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0"/>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0"/>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0"/>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0"/>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0"/>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0"/>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0"/>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0"/>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0" name="Google Shape;2690;p40"/>
          <p:cNvGrpSpPr/>
          <p:nvPr/>
        </p:nvGrpSpPr>
        <p:grpSpPr>
          <a:xfrm>
            <a:off x="7237846" y="5045658"/>
            <a:ext cx="716488" cy="663454"/>
            <a:chOff x="6015523" y="3714217"/>
            <a:chExt cx="557665" cy="516387"/>
          </a:xfrm>
        </p:grpSpPr>
        <p:grpSp>
          <p:nvGrpSpPr>
            <p:cNvPr id="2691" name="Google Shape;2691;p40"/>
            <p:cNvGrpSpPr/>
            <p:nvPr/>
          </p:nvGrpSpPr>
          <p:grpSpPr>
            <a:xfrm>
              <a:off x="6036094" y="3716980"/>
              <a:ext cx="529822" cy="510480"/>
              <a:chOff x="3148311" y="-545634"/>
              <a:chExt cx="1006118" cy="969572"/>
            </a:xfrm>
          </p:grpSpPr>
          <p:sp>
            <p:nvSpPr>
              <p:cNvPr id="2692" name="Google Shape;2692;p40"/>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0"/>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0"/>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0"/>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0"/>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0"/>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0"/>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0"/>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0"/>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0"/>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2" name="Google Shape;2702;p40"/>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3" name="Google Shape;2703;p40"/>
          <p:cNvGrpSpPr/>
          <p:nvPr/>
        </p:nvGrpSpPr>
        <p:grpSpPr>
          <a:xfrm>
            <a:off x="8045705" y="4222629"/>
            <a:ext cx="740433" cy="657652"/>
            <a:chOff x="6644304" y="3073628"/>
            <a:chExt cx="576302" cy="511871"/>
          </a:xfrm>
        </p:grpSpPr>
        <p:grpSp>
          <p:nvGrpSpPr>
            <p:cNvPr id="2704" name="Google Shape;2704;p40"/>
            <p:cNvGrpSpPr/>
            <p:nvPr/>
          </p:nvGrpSpPr>
          <p:grpSpPr>
            <a:xfrm>
              <a:off x="6712169" y="3073651"/>
              <a:ext cx="481611" cy="506713"/>
              <a:chOff x="1833536" y="-546641"/>
              <a:chExt cx="914567" cy="962419"/>
            </a:xfrm>
          </p:grpSpPr>
          <p:grpSp>
            <p:nvGrpSpPr>
              <p:cNvPr id="2705" name="Google Shape;2705;p40"/>
              <p:cNvGrpSpPr/>
              <p:nvPr/>
            </p:nvGrpSpPr>
            <p:grpSpPr>
              <a:xfrm>
                <a:off x="1833536" y="-524249"/>
                <a:ext cx="914567" cy="940027"/>
                <a:chOff x="1833536" y="-524249"/>
                <a:chExt cx="914567" cy="940027"/>
              </a:xfrm>
            </p:grpSpPr>
            <p:sp>
              <p:nvSpPr>
                <p:cNvPr id="2706" name="Google Shape;2706;p40"/>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0"/>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0"/>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0"/>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0"/>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1" name="Google Shape;2711;p40"/>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0"/>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0"/>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0"/>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5" name="Google Shape;2715;p4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6" name="Google Shape;2716;p40"/>
          <p:cNvGrpSpPr/>
          <p:nvPr/>
        </p:nvGrpSpPr>
        <p:grpSpPr>
          <a:xfrm>
            <a:off x="7101859" y="1767904"/>
            <a:ext cx="3129706" cy="1667309"/>
            <a:chOff x="233350" y="949250"/>
            <a:chExt cx="7137300" cy="3802300"/>
          </a:xfrm>
        </p:grpSpPr>
        <p:sp>
          <p:nvSpPr>
            <p:cNvPr id="2717" name="Google Shape;2717;p4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8" name="Google Shape;2768;p40"/>
          <p:cNvGrpSpPr/>
          <p:nvPr/>
        </p:nvGrpSpPr>
        <p:grpSpPr>
          <a:xfrm>
            <a:off x="411665" y="1718626"/>
            <a:ext cx="3424086" cy="1692261"/>
            <a:chOff x="793334" y="1192826"/>
            <a:chExt cx="2665073" cy="1317140"/>
          </a:xfrm>
        </p:grpSpPr>
        <p:sp>
          <p:nvSpPr>
            <p:cNvPr id="2769" name="Google Shape;2769;p40"/>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0"/>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0"/>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0"/>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0"/>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0"/>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0"/>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0"/>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0"/>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0"/>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0"/>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0"/>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0"/>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0"/>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0"/>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0"/>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0"/>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0"/>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0"/>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0"/>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0"/>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0"/>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0"/>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0"/>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0"/>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0"/>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0"/>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0"/>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0"/>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0"/>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0"/>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0"/>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0"/>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0"/>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0"/>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0"/>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0"/>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0"/>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0"/>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0"/>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0"/>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0"/>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0"/>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0"/>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0"/>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0"/>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0"/>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0"/>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0"/>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0"/>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0"/>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0"/>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0"/>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0"/>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0"/>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0"/>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0"/>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0"/>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0"/>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0"/>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0"/>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0"/>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0"/>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0"/>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0"/>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0"/>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0"/>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0"/>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0"/>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0"/>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0"/>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0"/>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0"/>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0"/>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0"/>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0"/>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0"/>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0"/>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0"/>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0"/>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0"/>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0"/>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0"/>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0"/>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0"/>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0"/>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0"/>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0"/>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0"/>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0"/>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0"/>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0"/>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0"/>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0"/>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0"/>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0"/>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0"/>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0"/>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0"/>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0"/>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0"/>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0"/>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0"/>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0"/>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0"/>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0"/>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0"/>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0"/>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0"/>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0"/>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0"/>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0"/>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0"/>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0"/>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0"/>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0"/>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0"/>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0"/>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0"/>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0"/>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0"/>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0"/>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0"/>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0"/>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0"/>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0"/>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0"/>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0"/>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0"/>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0"/>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0"/>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0"/>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0"/>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0"/>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0"/>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0"/>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0"/>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0"/>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0"/>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0"/>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0"/>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0"/>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0"/>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0"/>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0"/>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0"/>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0"/>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0"/>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0"/>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0"/>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0"/>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0"/>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0"/>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0"/>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0"/>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0"/>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0"/>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0"/>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0"/>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0"/>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0"/>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0"/>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0"/>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0"/>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0"/>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0"/>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0"/>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0"/>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0"/>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0"/>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0"/>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0"/>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0"/>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0"/>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0"/>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0"/>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0"/>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0"/>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0"/>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0"/>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0"/>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0"/>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0"/>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0"/>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0"/>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0"/>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0"/>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0"/>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0"/>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0"/>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0"/>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0"/>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0"/>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0"/>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0"/>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0"/>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0"/>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0"/>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0"/>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0"/>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0"/>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0"/>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0"/>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0"/>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0"/>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0"/>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0"/>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0"/>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0"/>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0"/>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0"/>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0"/>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0"/>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0"/>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0"/>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0"/>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0"/>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0"/>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0"/>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0"/>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0"/>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0"/>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0"/>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0"/>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0"/>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0"/>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0"/>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0"/>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0"/>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0"/>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0"/>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0"/>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0"/>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0"/>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0"/>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0"/>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0"/>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0"/>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0"/>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0"/>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0"/>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0"/>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0"/>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0"/>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0"/>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0"/>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0"/>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0"/>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0"/>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0"/>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0"/>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0"/>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0"/>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0"/>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0"/>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0"/>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0"/>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0"/>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0"/>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0"/>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0"/>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0"/>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0"/>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0"/>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0"/>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0"/>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0"/>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0"/>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0"/>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0"/>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0"/>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0"/>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0"/>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0"/>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0"/>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0"/>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0"/>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0"/>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0"/>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0"/>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0"/>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0"/>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0"/>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0"/>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0"/>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0"/>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0"/>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0"/>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0"/>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0"/>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0"/>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0"/>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0"/>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0"/>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0"/>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0"/>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0"/>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0"/>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0"/>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0"/>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0"/>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0"/>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0"/>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0"/>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0"/>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0"/>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0"/>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0"/>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0"/>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0"/>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0"/>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0"/>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0"/>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0"/>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0"/>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0"/>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0"/>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0"/>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0"/>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0"/>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0"/>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0"/>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0"/>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0"/>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0"/>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0"/>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0"/>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0"/>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0"/>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0"/>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0"/>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0"/>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0"/>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0"/>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0"/>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0"/>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0"/>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0"/>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0"/>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0"/>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0"/>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0"/>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0"/>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0"/>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0"/>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0"/>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0"/>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0"/>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0"/>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0"/>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0"/>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0"/>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0"/>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0"/>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0"/>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0"/>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0"/>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0"/>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0"/>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0"/>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0"/>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0"/>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0"/>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0"/>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0"/>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0"/>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0"/>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0"/>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0"/>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0"/>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0"/>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0"/>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0"/>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0"/>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0"/>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0"/>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0"/>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0"/>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0"/>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0"/>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0"/>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0"/>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0"/>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0"/>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0"/>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0"/>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0"/>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0"/>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0"/>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0"/>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0"/>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0"/>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0"/>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0"/>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0"/>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0"/>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0"/>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0"/>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0"/>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0"/>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0"/>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0"/>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0"/>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0"/>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0"/>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0"/>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0"/>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0"/>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0"/>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0"/>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0"/>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0"/>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0"/>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0"/>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0"/>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0"/>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0"/>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0"/>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0"/>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0"/>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0"/>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0"/>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0"/>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0"/>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0"/>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0"/>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0"/>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0"/>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0"/>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0"/>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0"/>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0"/>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0"/>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0"/>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0"/>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0"/>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0"/>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0"/>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0"/>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0"/>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0"/>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0"/>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0"/>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0"/>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0"/>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0"/>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0"/>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0"/>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0"/>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0"/>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0"/>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0"/>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0"/>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0"/>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0"/>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0"/>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0"/>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0"/>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0"/>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0"/>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0"/>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0"/>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0"/>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0"/>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0"/>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0"/>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0"/>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0"/>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0"/>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0"/>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0"/>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0"/>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0"/>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0"/>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0"/>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0"/>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0"/>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0"/>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0"/>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0"/>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0"/>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0"/>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0"/>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0"/>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0"/>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0"/>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0"/>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0"/>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0"/>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0"/>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0"/>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0"/>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0"/>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0"/>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0"/>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0"/>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0"/>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0"/>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0"/>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0"/>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0"/>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0"/>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0"/>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0"/>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0"/>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0"/>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0"/>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0"/>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0"/>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0"/>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0"/>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0"/>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0"/>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0"/>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0"/>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0"/>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0"/>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0"/>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0"/>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0"/>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0"/>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0"/>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0"/>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0"/>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0"/>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0"/>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0"/>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0"/>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0"/>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0"/>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0"/>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0"/>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0"/>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0"/>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0"/>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0"/>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0"/>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0"/>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0"/>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0"/>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0"/>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0"/>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0"/>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0"/>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0"/>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0"/>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0"/>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0"/>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0"/>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0"/>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0"/>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0"/>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0"/>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0"/>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0"/>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0"/>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0"/>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0"/>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0"/>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0"/>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0"/>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0"/>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0"/>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0"/>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0"/>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0"/>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0"/>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0"/>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0"/>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0"/>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0"/>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0"/>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0"/>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0"/>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0"/>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0"/>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0"/>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0"/>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0"/>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0"/>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0"/>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0"/>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0"/>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0"/>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0"/>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0"/>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0"/>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0"/>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0"/>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0"/>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0"/>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0"/>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0"/>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0"/>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0"/>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0"/>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0"/>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0"/>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0"/>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0"/>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0"/>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0"/>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0"/>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0"/>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0"/>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0"/>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0"/>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0"/>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0"/>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0"/>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0"/>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0"/>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0"/>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0"/>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0"/>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0"/>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0"/>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0"/>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0"/>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0"/>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0"/>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0"/>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0"/>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0"/>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0"/>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0"/>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0"/>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0"/>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0"/>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0"/>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0"/>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0"/>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0"/>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0"/>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0"/>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0"/>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0"/>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0"/>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0"/>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0"/>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0"/>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0"/>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0"/>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0"/>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0"/>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0"/>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0"/>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0"/>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0"/>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0"/>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0"/>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0"/>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0"/>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0"/>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0"/>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0"/>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0"/>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0"/>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0"/>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0"/>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0"/>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0"/>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0"/>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0"/>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0"/>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0"/>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0"/>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0"/>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0"/>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0"/>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0"/>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0"/>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0"/>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0"/>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0"/>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0"/>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0"/>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0"/>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0"/>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0"/>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0"/>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0"/>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0"/>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0"/>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0"/>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0"/>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0"/>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0"/>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0"/>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0"/>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0"/>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0"/>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0"/>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0"/>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0"/>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0"/>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0"/>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40"/>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0"/>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0"/>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0"/>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0"/>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0"/>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0"/>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0"/>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0"/>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0"/>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0"/>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0"/>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0"/>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0"/>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0"/>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0"/>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0"/>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0"/>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0"/>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0"/>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0"/>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0"/>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0"/>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0"/>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0"/>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0"/>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0"/>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0"/>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0"/>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0"/>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0"/>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0"/>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0"/>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0"/>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0"/>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0"/>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0"/>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0"/>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0"/>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0"/>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0"/>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0"/>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0"/>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0"/>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0"/>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0"/>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0"/>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0"/>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0"/>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0"/>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0"/>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0"/>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0"/>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0"/>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0"/>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0"/>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0"/>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0"/>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0"/>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0"/>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0"/>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0"/>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0"/>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0"/>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0"/>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0"/>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0"/>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0"/>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0"/>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0"/>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0"/>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0"/>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0"/>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0"/>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0"/>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0"/>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0"/>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0"/>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0"/>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0"/>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0"/>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0"/>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0"/>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0"/>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0"/>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0"/>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0"/>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0"/>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0"/>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0"/>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0"/>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0"/>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0"/>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0"/>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0"/>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0"/>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0"/>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0"/>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0"/>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0"/>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0"/>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0"/>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0"/>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0"/>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0"/>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0"/>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0"/>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0"/>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0"/>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0"/>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0"/>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0"/>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0"/>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0"/>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0"/>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0"/>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0"/>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0"/>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0"/>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0"/>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0"/>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0"/>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0"/>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0"/>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0"/>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0"/>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0"/>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0"/>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0"/>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0"/>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0"/>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0"/>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0"/>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0"/>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0"/>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0"/>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0"/>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0"/>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0"/>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0"/>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0"/>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40"/>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40"/>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40"/>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0"/>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0"/>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0"/>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0"/>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0"/>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0"/>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0"/>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0"/>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0"/>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0"/>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0"/>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0"/>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0"/>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0"/>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0"/>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0"/>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40"/>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0"/>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0"/>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0"/>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0"/>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0"/>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0"/>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0"/>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0"/>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0"/>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0"/>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0"/>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0"/>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0"/>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0"/>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0"/>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0"/>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0"/>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0"/>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0"/>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0"/>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40"/>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0"/>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0"/>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0"/>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0"/>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0"/>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0"/>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0"/>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0"/>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0"/>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0"/>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0"/>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0"/>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0"/>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0"/>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0"/>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0"/>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0"/>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0"/>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0"/>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0"/>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0"/>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0"/>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0"/>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0"/>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0"/>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0"/>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0"/>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0"/>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0"/>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0"/>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0"/>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0"/>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0"/>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0"/>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0"/>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0"/>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0"/>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0"/>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0"/>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0"/>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0"/>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0"/>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0"/>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0"/>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0"/>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0"/>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0"/>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0"/>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0"/>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0"/>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0"/>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0"/>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0"/>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0"/>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0"/>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0"/>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0"/>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0"/>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0"/>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0"/>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0"/>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0"/>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0"/>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0"/>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0"/>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0"/>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0"/>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0"/>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0"/>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0"/>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0"/>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0"/>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0"/>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0"/>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0"/>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0"/>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0"/>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0"/>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0"/>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0"/>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0"/>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0"/>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0"/>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0"/>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0"/>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0"/>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0"/>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0"/>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0"/>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0"/>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0"/>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0"/>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0"/>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0"/>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0"/>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0"/>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0"/>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0"/>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0"/>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0"/>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0"/>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0"/>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0"/>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0"/>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0"/>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0"/>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0"/>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0"/>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0"/>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0"/>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0"/>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0"/>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0"/>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0"/>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0"/>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0"/>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0"/>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0"/>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0"/>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0"/>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0"/>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40"/>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40"/>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0"/>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0"/>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0"/>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0"/>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0"/>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0"/>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0"/>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0"/>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0"/>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0"/>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0"/>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0"/>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0"/>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0"/>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0"/>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0"/>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0"/>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40"/>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0"/>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0"/>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0"/>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0"/>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0"/>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0"/>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0"/>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0"/>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0"/>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0"/>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0"/>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40"/>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40"/>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40"/>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0"/>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0"/>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0"/>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0"/>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0"/>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0"/>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0"/>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40"/>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40"/>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0"/>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0"/>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0"/>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0"/>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0"/>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0"/>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40"/>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40"/>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0"/>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40"/>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40"/>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0"/>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0"/>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0"/>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40"/>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40"/>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0"/>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40"/>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40"/>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0"/>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0"/>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40"/>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40"/>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0"/>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0"/>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40"/>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40"/>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0"/>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40"/>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0"/>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0"/>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40"/>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0"/>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40"/>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40"/>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0"/>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0"/>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0"/>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0"/>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0"/>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0"/>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0"/>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0"/>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40"/>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40"/>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0"/>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0"/>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0"/>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0"/>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0"/>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0"/>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0"/>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0"/>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40"/>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40"/>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0"/>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40"/>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40"/>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40"/>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40"/>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40"/>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40"/>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40"/>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40"/>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40"/>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40"/>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40"/>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40"/>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40"/>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40"/>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40"/>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40"/>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40"/>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40"/>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40"/>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40"/>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40"/>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40"/>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40"/>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40"/>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40"/>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0"/>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40"/>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40"/>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40"/>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0"/>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40"/>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40"/>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40"/>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40"/>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40"/>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40"/>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0"/>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40"/>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40"/>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40"/>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40"/>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40"/>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40"/>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40"/>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40"/>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40"/>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40"/>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40"/>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40"/>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0"/>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0"/>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0"/>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0"/>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40"/>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40"/>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40"/>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0"/>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0"/>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40"/>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40"/>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0"/>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0"/>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40"/>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40"/>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0"/>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0"/>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40"/>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40"/>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0"/>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0"/>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40"/>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40"/>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40"/>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40"/>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0"/>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0"/>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0"/>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40"/>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40"/>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40"/>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0"/>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0"/>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40"/>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40"/>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40"/>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0"/>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0"/>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0"/>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0"/>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0"/>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0"/>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40"/>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0"/>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40"/>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40"/>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40"/>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0"/>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0"/>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0"/>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40"/>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0"/>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0"/>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0"/>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0"/>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0"/>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0"/>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0"/>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0"/>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0"/>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0"/>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40"/>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40"/>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0"/>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0"/>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0"/>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0"/>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0"/>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40"/>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40"/>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0"/>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0"/>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40"/>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40"/>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40"/>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40"/>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40"/>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0"/>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0"/>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40"/>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40"/>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40"/>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0"/>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0"/>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0"/>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0"/>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40"/>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40"/>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40"/>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40"/>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40"/>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40"/>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40"/>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40"/>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40"/>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40"/>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40"/>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40"/>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40"/>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40"/>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40"/>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40"/>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40"/>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40"/>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40"/>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40"/>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40"/>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40"/>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40"/>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40"/>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40"/>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40"/>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40"/>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40"/>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40"/>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40"/>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40"/>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0"/>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0"/>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40"/>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40"/>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40"/>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40"/>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40"/>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40"/>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0"/>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40"/>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40"/>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40"/>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40"/>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40"/>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40"/>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40"/>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40"/>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40"/>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40"/>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40"/>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40"/>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40"/>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40"/>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40"/>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40"/>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40"/>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0"/>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40"/>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40"/>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40"/>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40"/>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0"/>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40"/>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40"/>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40"/>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40"/>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40"/>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40"/>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0"/>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40"/>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40"/>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40"/>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40"/>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40"/>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40"/>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40"/>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40"/>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40"/>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40"/>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40"/>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40"/>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0"/>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0"/>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0"/>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40"/>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40"/>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40"/>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40"/>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40"/>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40"/>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0"/>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0"/>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0"/>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0"/>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0"/>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0"/>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40"/>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40"/>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0"/>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40"/>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40"/>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40"/>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40"/>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40"/>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0"/>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0"/>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0"/>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0"/>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0"/>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40"/>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40"/>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0"/>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40"/>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40"/>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40"/>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0"/>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0"/>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0"/>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0"/>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0"/>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0"/>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0"/>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0"/>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0"/>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0"/>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40"/>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40"/>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40"/>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0"/>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0"/>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0"/>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0"/>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0"/>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0"/>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40"/>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0"/>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0"/>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0"/>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0"/>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0"/>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0"/>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40"/>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40"/>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0"/>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0"/>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0"/>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0"/>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0"/>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40"/>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0"/>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0"/>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40"/>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0"/>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0"/>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0"/>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0"/>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40"/>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0"/>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0"/>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0"/>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40"/>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0"/>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0"/>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0"/>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0"/>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0"/>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0"/>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0"/>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40"/>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0"/>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0"/>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0"/>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0"/>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0"/>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0"/>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0"/>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40"/>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40"/>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0"/>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0"/>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40"/>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40"/>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0"/>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0"/>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40"/>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40"/>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0"/>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0"/>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40"/>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40"/>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40"/>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40"/>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0"/>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0"/>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0"/>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0"/>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0"/>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0"/>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0"/>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0"/>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0"/>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0"/>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0"/>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0"/>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0"/>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0"/>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0"/>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0"/>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0"/>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0"/>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0"/>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0"/>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0"/>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0"/>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0"/>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0"/>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40"/>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40"/>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40"/>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0"/>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0"/>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40"/>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40"/>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0"/>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40"/>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0"/>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0"/>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0"/>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40"/>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0"/>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0"/>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0"/>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0"/>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0"/>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0"/>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0"/>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0"/>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0"/>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0"/>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0"/>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0"/>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0"/>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0"/>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0"/>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0"/>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0"/>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40"/>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0"/>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40"/>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0"/>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40"/>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40"/>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40"/>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0"/>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40"/>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40"/>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40"/>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0"/>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0"/>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0"/>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0"/>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0"/>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0"/>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0"/>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0"/>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0"/>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0"/>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40"/>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0"/>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0"/>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0"/>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40"/>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0"/>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0"/>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0"/>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0"/>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0"/>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0"/>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0"/>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0"/>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0"/>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0"/>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0"/>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0"/>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0"/>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0"/>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0"/>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0"/>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40"/>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0"/>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0"/>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0"/>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0"/>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0"/>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0"/>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0"/>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0"/>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0"/>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0"/>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0"/>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0"/>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0"/>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0"/>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0"/>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0"/>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0"/>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0"/>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0"/>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0"/>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0"/>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0"/>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0"/>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0"/>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0"/>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0"/>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0"/>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0"/>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0"/>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0"/>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0"/>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0"/>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0"/>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0"/>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0"/>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0"/>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0"/>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0"/>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0"/>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0"/>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0"/>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0"/>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0"/>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0"/>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0"/>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0"/>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0"/>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0"/>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0"/>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0"/>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0"/>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40"/>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40"/>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0"/>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0"/>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0"/>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0"/>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0"/>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40"/>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40"/>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0"/>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0"/>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0"/>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0"/>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0"/>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0"/>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0"/>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0"/>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0"/>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0"/>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0"/>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0"/>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0"/>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0"/>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0"/>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0"/>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0"/>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0"/>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0"/>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0"/>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0"/>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0"/>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0"/>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0"/>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0"/>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0"/>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0"/>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0"/>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0"/>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0"/>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0"/>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0"/>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0"/>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0"/>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0"/>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0"/>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40"/>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40"/>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0"/>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40"/>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40"/>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0"/>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40"/>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40"/>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0"/>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40"/>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0"/>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0"/>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0"/>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40"/>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0"/>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0"/>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0"/>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0"/>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0"/>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40"/>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40"/>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0"/>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0"/>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0"/>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40"/>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40"/>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40"/>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40"/>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0"/>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0"/>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0"/>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0"/>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0"/>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40"/>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0"/>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0"/>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40"/>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40"/>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0"/>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0"/>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40"/>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0"/>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0"/>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40"/>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0"/>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0"/>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0"/>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0"/>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40"/>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0"/>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0"/>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0"/>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0"/>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0"/>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40"/>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0"/>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0"/>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0"/>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0"/>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0"/>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40"/>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0"/>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0"/>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0"/>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0"/>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0"/>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0"/>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0"/>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0"/>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40"/>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0"/>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0"/>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0"/>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0"/>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0"/>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0"/>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0"/>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0"/>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0"/>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0"/>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0"/>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0"/>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0"/>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0"/>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0"/>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40"/>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0"/>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40"/>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40"/>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40"/>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40"/>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40"/>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40"/>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40"/>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40"/>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0"/>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0"/>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40"/>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40"/>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0"/>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40"/>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40"/>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0"/>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0"/>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40"/>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0"/>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0"/>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0"/>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0"/>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40"/>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40"/>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0"/>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0"/>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40"/>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0"/>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0"/>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0"/>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0"/>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0"/>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0"/>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40"/>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0"/>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40"/>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40"/>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0"/>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40"/>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40"/>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40"/>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40"/>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40"/>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0"/>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40"/>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40"/>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0"/>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40"/>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40"/>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0"/>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40"/>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0"/>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0"/>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40"/>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40"/>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0"/>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40"/>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40"/>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0"/>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40"/>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40"/>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0"/>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0"/>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0"/>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40"/>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40"/>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0"/>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0"/>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0"/>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0"/>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0"/>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40"/>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0"/>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0"/>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0"/>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0"/>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0"/>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0"/>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0"/>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40"/>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40"/>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0"/>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40"/>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40"/>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40"/>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0"/>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0"/>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0"/>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0"/>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0"/>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0"/>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0"/>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0"/>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0"/>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0"/>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0"/>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0"/>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0"/>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40"/>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40"/>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0"/>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40"/>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40"/>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0"/>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0"/>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0"/>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0"/>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0"/>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0"/>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0"/>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0"/>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0"/>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0"/>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0"/>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0"/>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40"/>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0"/>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0"/>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0"/>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0"/>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40"/>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0"/>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0"/>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40"/>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40"/>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40"/>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0"/>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40"/>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40"/>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0"/>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40"/>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40"/>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0"/>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40"/>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40"/>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40"/>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40"/>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40"/>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0"/>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0"/>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0"/>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0"/>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0"/>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0"/>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0"/>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0"/>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0"/>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40"/>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0"/>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0"/>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0"/>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0"/>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0"/>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40"/>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40"/>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0"/>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40"/>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40"/>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40"/>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40"/>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40"/>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40"/>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40"/>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40"/>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40"/>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40"/>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40"/>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0"/>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0"/>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40"/>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40"/>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40"/>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0"/>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0"/>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0"/>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40"/>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0"/>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40"/>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40"/>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0"/>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40"/>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40"/>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0"/>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0"/>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40"/>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40"/>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0"/>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0"/>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0"/>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0"/>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0"/>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0"/>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0"/>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0"/>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0"/>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0"/>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0"/>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0"/>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0"/>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0"/>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0"/>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0"/>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40"/>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40"/>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0"/>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0"/>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0"/>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0"/>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0"/>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0"/>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0"/>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40"/>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0"/>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40"/>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40"/>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40"/>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40"/>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40"/>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0"/>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40"/>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40"/>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40"/>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0"/>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0"/>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0"/>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0"/>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40"/>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40"/>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0"/>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0"/>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0"/>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0"/>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40"/>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40"/>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0"/>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0"/>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0"/>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0"/>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40"/>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40"/>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0"/>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0"/>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0"/>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0"/>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0"/>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0"/>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0"/>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0"/>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0"/>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0"/>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0"/>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0"/>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0"/>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0"/>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0"/>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0"/>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0"/>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40"/>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40"/>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0"/>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40"/>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40"/>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0"/>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40"/>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40"/>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0"/>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0"/>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0"/>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0"/>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0"/>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0"/>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0"/>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40"/>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40"/>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0"/>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0"/>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0"/>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0"/>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40"/>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40"/>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0"/>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0"/>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0"/>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0"/>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40"/>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40"/>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40"/>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40"/>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40"/>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40"/>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40"/>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40"/>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40"/>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40"/>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0"/>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40"/>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40"/>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0"/>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40"/>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40"/>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0"/>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40"/>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40"/>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0"/>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40"/>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40"/>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0"/>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40"/>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40"/>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40"/>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40"/>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40"/>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40"/>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40"/>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40"/>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0"/>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0"/>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0"/>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0"/>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0"/>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40"/>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40"/>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40"/>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0"/>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0"/>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0"/>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0"/>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40"/>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40"/>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40"/>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40"/>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40"/>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40"/>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40"/>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40"/>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40"/>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40"/>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40"/>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40"/>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40"/>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40"/>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40"/>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40"/>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40"/>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40"/>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0"/>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40"/>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40"/>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40"/>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40"/>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40"/>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40"/>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40"/>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40"/>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0"/>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0"/>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40"/>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0"/>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40"/>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40"/>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40"/>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0"/>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40"/>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40"/>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40"/>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0"/>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0"/>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40"/>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40"/>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0"/>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0"/>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0"/>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0"/>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0"/>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40"/>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40"/>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40"/>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40"/>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40"/>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40"/>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40"/>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40"/>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0"/>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40"/>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40"/>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40"/>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40"/>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40"/>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40"/>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40"/>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40"/>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40"/>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40"/>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40"/>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40"/>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40"/>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40"/>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40"/>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40"/>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40"/>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40"/>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40"/>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40"/>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40"/>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40"/>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40"/>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40"/>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40"/>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40"/>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40"/>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40"/>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40"/>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40"/>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40"/>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40"/>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40"/>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40"/>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40"/>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40"/>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40"/>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40"/>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40"/>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40"/>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40"/>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40"/>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40"/>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40"/>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40"/>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40"/>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40"/>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40"/>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40"/>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40"/>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40"/>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40"/>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40"/>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40"/>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40"/>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40"/>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40"/>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40"/>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40"/>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40"/>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40"/>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40"/>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40"/>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40"/>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40"/>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40"/>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40"/>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40"/>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40"/>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40"/>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40"/>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40"/>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40"/>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40"/>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40"/>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40"/>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40"/>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40"/>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40"/>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40"/>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40"/>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40"/>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40"/>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40"/>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40"/>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40"/>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40"/>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40"/>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40"/>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40"/>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40"/>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40"/>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40"/>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40"/>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40"/>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40"/>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40"/>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40"/>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40"/>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40"/>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40"/>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40"/>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40"/>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40"/>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40"/>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40"/>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40"/>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40"/>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40"/>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40"/>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40"/>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40"/>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40"/>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40"/>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40"/>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40"/>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40"/>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40"/>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40"/>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40"/>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40"/>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40"/>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40"/>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40"/>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40"/>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40"/>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40"/>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40"/>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40"/>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40"/>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40"/>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40"/>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40"/>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40"/>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40"/>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40"/>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40"/>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40"/>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40"/>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40"/>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40"/>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40"/>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40"/>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40"/>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40"/>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40"/>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40"/>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40"/>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40"/>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40"/>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40"/>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40"/>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40"/>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40"/>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40"/>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40"/>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40"/>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40"/>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40"/>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40"/>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40"/>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40"/>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40"/>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40"/>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40"/>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40"/>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40"/>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40"/>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40"/>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40"/>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40"/>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40"/>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40"/>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40"/>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40"/>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40"/>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40"/>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40"/>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40"/>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40"/>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40"/>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40"/>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40"/>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40"/>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40"/>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40"/>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40"/>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40"/>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40"/>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40"/>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40"/>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40"/>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40"/>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40"/>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40"/>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40"/>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40"/>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40"/>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40"/>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40"/>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40"/>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40"/>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40"/>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40"/>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40"/>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40"/>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40"/>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40"/>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40"/>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40"/>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40"/>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40"/>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40"/>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40"/>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40"/>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40"/>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40"/>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40"/>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40"/>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40"/>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40"/>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40"/>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40"/>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40"/>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40"/>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40"/>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40"/>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40"/>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40"/>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40"/>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40"/>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40"/>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40"/>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40"/>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40"/>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40"/>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40"/>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40"/>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40"/>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40"/>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40"/>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40"/>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40"/>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40"/>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40"/>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40"/>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40"/>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40"/>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40"/>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40"/>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40"/>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40"/>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40"/>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40"/>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40"/>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40"/>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40"/>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40"/>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40"/>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40"/>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40"/>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40"/>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40"/>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40"/>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40"/>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40"/>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40"/>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40"/>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40"/>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40"/>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40"/>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40"/>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40"/>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40"/>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40"/>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40"/>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40"/>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40"/>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40"/>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40"/>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40"/>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40"/>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40"/>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40"/>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40"/>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40"/>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40"/>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40"/>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40"/>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40"/>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40"/>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40"/>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40"/>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40"/>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40"/>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40"/>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40"/>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40"/>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40"/>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40"/>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40"/>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40"/>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40"/>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40"/>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40"/>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40"/>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40"/>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40"/>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40"/>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40"/>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40"/>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40"/>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40"/>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40"/>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40"/>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40"/>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40"/>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40"/>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40"/>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40"/>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40"/>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40"/>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40"/>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40"/>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40"/>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40"/>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40"/>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40"/>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40"/>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40"/>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40"/>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40"/>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40"/>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40"/>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40"/>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40"/>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40"/>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40"/>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40"/>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40"/>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40"/>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40"/>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40"/>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40"/>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40"/>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40"/>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40"/>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40"/>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40"/>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40"/>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40"/>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40"/>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40"/>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40"/>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40"/>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40"/>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40"/>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40"/>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40"/>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40"/>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40"/>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40"/>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40"/>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40"/>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40"/>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40"/>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40"/>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40"/>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40"/>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40"/>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40"/>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40"/>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40"/>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40"/>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40"/>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40"/>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40"/>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40"/>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40"/>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40"/>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40"/>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40"/>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40"/>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40"/>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40"/>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40"/>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40"/>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40"/>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40"/>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40"/>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40"/>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40"/>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40"/>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40"/>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40"/>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40"/>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40"/>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40"/>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40"/>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40"/>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40"/>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40"/>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40"/>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40"/>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40"/>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40"/>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40"/>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40"/>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40"/>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40"/>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40"/>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40"/>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40"/>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40"/>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40"/>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40"/>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40"/>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40"/>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40"/>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40"/>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40"/>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40"/>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40"/>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40"/>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40"/>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40"/>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40"/>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40"/>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40"/>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40"/>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40"/>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40"/>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40"/>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40"/>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40"/>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40"/>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40"/>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40"/>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40"/>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40"/>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40"/>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40"/>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40"/>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40"/>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40"/>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40"/>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40"/>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40"/>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40"/>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40"/>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40"/>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40"/>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40"/>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40"/>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40"/>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40"/>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40"/>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40"/>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40"/>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40"/>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40"/>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40"/>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40"/>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40"/>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40"/>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40"/>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40"/>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40"/>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40"/>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40"/>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40"/>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40"/>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40"/>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40"/>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40"/>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40"/>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40"/>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40"/>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40"/>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40"/>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40"/>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40"/>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40"/>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40"/>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40"/>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40"/>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40"/>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40"/>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40"/>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40"/>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40"/>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40"/>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40"/>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40"/>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40"/>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40"/>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40"/>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40"/>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40"/>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40"/>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40"/>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40"/>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40"/>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40"/>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40"/>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40"/>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40"/>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40"/>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40"/>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40"/>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40"/>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40"/>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40"/>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40"/>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40"/>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40"/>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40"/>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40"/>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40"/>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40"/>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40"/>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40"/>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40"/>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40"/>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40"/>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40"/>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40"/>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40"/>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40"/>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40"/>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40"/>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40"/>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40"/>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40"/>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40"/>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40"/>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40"/>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40"/>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40"/>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40"/>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40"/>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40"/>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40"/>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40"/>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40"/>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40"/>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40"/>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40"/>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40"/>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40"/>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40"/>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40"/>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40"/>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40"/>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40"/>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40"/>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40"/>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40"/>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40"/>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40"/>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40"/>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40"/>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40"/>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40"/>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40"/>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40"/>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40"/>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40"/>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40"/>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40"/>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40"/>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40"/>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40"/>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40"/>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40"/>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40"/>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40"/>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40"/>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40"/>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40"/>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40"/>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40"/>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40"/>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40"/>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40"/>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40"/>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40"/>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40"/>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40"/>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40"/>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40"/>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40"/>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40"/>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40"/>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40"/>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40"/>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40"/>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40"/>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40"/>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40"/>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40"/>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40"/>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40"/>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40"/>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40"/>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40"/>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40"/>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40"/>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40"/>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40"/>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40"/>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40"/>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40"/>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40"/>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40"/>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40"/>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40"/>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40"/>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40"/>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40"/>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40"/>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40"/>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40"/>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40"/>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40"/>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40"/>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40"/>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40"/>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40"/>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40"/>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40"/>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40"/>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40"/>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40"/>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40"/>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40"/>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40"/>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40"/>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40"/>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40"/>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40"/>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40"/>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40"/>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40"/>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40"/>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40"/>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40"/>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40"/>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40"/>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40"/>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40"/>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40"/>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40"/>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40"/>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40"/>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40"/>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40"/>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40"/>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40"/>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40"/>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40"/>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40"/>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40"/>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40"/>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40"/>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40"/>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40"/>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40"/>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40"/>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40"/>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40"/>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40"/>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40"/>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40"/>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40"/>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40"/>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40"/>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40"/>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40"/>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40"/>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40"/>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40"/>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40"/>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40"/>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40"/>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40"/>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40"/>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40"/>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40"/>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40"/>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40"/>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40"/>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40"/>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40"/>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40"/>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40"/>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40"/>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40"/>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40"/>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40"/>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40"/>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40"/>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40"/>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40"/>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40"/>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40"/>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40"/>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40"/>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40"/>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40"/>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40"/>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40"/>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40"/>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40"/>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40"/>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40"/>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40"/>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40"/>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40"/>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40"/>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40"/>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40"/>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40"/>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40"/>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40"/>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40"/>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40"/>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40"/>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40"/>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40"/>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40"/>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40"/>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40"/>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40"/>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40"/>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40"/>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40"/>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40"/>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40"/>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40"/>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40"/>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40"/>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40"/>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40"/>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40"/>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40"/>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40"/>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40"/>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40"/>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40"/>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40"/>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40"/>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40"/>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40"/>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40"/>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40"/>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40"/>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40"/>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40"/>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40"/>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40"/>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40"/>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40"/>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40"/>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40"/>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40"/>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40"/>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40"/>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40"/>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40"/>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40"/>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40"/>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40"/>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40"/>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40"/>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40"/>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40"/>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40"/>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40"/>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40"/>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40"/>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40"/>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40"/>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40"/>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40"/>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40"/>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40"/>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40"/>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40"/>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40"/>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40"/>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40"/>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40"/>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40"/>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40"/>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40"/>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40"/>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40"/>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40"/>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40"/>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40"/>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40"/>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40"/>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40"/>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40"/>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40"/>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40"/>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40"/>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40"/>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40"/>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40"/>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40"/>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40"/>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40"/>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40"/>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40"/>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40"/>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40"/>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40"/>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40"/>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40"/>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40"/>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40"/>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40"/>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40"/>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40"/>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40"/>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40"/>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40"/>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40"/>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40"/>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40"/>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40"/>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40"/>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40"/>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40"/>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40"/>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40"/>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40"/>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40"/>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40"/>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40"/>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40"/>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40"/>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40"/>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40"/>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40"/>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40"/>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40"/>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40"/>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40"/>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40"/>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40"/>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40"/>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40"/>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40"/>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40"/>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40"/>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40"/>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40"/>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40"/>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40"/>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40"/>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40"/>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40"/>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40"/>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40"/>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40"/>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40"/>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40"/>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40"/>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40"/>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40"/>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40"/>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40"/>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40"/>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40"/>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40"/>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40"/>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40"/>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40"/>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40"/>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40"/>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40"/>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40"/>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40"/>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40"/>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40"/>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40"/>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40"/>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40"/>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40"/>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40"/>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40"/>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40"/>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40"/>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40"/>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40"/>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40"/>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40"/>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40"/>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40"/>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40"/>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40"/>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40"/>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40"/>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40"/>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40"/>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40"/>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40"/>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40"/>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40"/>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40"/>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40"/>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40"/>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40"/>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40"/>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40"/>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40"/>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40"/>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40"/>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40"/>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40"/>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40"/>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40"/>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40"/>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40"/>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40"/>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40"/>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40"/>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40"/>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40"/>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40"/>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40"/>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40"/>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40"/>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40"/>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40"/>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40"/>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40"/>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40"/>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40"/>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40"/>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40"/>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40"/>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40"/>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40"/>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40"/>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40"/>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40"/>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40"/>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40"/>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40"/>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40"/>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40"/>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40"/>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40"/>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0"/>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40"/>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40"/>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40"/>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0"/>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40"/>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40"/>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40"/>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40"/>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40"/>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40"/>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40"/>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40"/>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40"/>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40"/>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40"/>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40"/>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40"/>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40"/>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40"/>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40"/>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40"/>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40"/>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40"/>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40"/>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40"/>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40"/>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40"/>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40"/>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40"/>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40"/>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0"/>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40"/>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40"/>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40"/>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40"/>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40"/>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40"/>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40"/>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40"/>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40"/>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40"/>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40"/>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40"/>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40"/>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40"/>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40"/>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40"/>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40"/>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40"/>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40"/>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40"/>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40"/>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40"/>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40"/>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40"/>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40"/>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40"/>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40"/>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40"/>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40"/>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40"/>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40"/>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40"/>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40"/>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40"/>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40"/>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40"/>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40"/>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40"/>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40"/>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40"/>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40"/>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40"/>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40"/>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40"/>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40"/>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40"/>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40"/>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40"/>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40"/>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40"/>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40"/>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40"/>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40"/>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40"/>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40"/>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40"/>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40"/>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40"/>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40"/>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40"/>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40"/>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40"/>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40"/>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40"/>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40"/>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40"/>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40"/>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40"/>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40"/>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40"/>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40"/>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40"/>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40"/>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40"/>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40"/>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40"/>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40"/>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40"/>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40"/>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40"/>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40"/>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40"/>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40"/>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40"/>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40"/>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40"/>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40"/>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40"/>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40"/>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40"/>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40"/>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40"/>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40"/>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40"/>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40"/>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40"/>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40"/>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40"/>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40"/>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40"/>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40"/>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40"/>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40"/>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40"/>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40"/>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40"/>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40"/>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40"/>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40"/>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40"/>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40"/>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40"/>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40"/>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40"/>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40"/>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40"/>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40"/>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40"/>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40"/>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40"/>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40"/>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40"/>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40"/>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40"/>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40"/>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40"/>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40"/>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40"/>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40"/>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40"/>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40"/>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40"/>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40"/>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40"/>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40"/>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40"/>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40"/>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40"/>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40"/>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40"/>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40"/>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40"/>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40"/>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40"/>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40"/>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40"/>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40"/>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40"/>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40"/>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40"/>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40"/>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40"/>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40"/>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40"/>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40"/>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40"/>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40"/>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40"/>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40"/>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40"/>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40"/>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40"/>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40"/>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40"/>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40"/>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40"/>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40"/>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40"/>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40"/>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40"/>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40"/>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40"/>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40"/>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40"/>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40"/>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40"/>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40"/>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40"/>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40"/>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40"/>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40"/>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40"/>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40"/>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40"/>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40"/>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40"/>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40"/>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40"/>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40"/>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40"/>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40"/>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40"/>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40"/>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40"/>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40"/>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40"/>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40"/>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40"/>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40"/>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40"/>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40"/>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40"/>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40"/>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40"/>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40"/>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40"/>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40"/>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40"/>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40"/>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40"/>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40"/>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40"/>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40"/>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40"/>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40"/>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40"/>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40"/>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40"/>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40"/>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40"/>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40"/>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40"/>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40"/>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40"/>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40"/>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40"/>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40"/>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40"/>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40"/>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40"/>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40"/>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40"/>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40"/>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40"/>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40"/>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40"/>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40"/>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40"/>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40"/>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40"/>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40"/>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40"/>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40"/>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40"/>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40"/>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40"/>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40"/>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40"/>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0"/>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40"/>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40"/>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40"/>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40"/>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40"/>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40"/>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40"/>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40"/>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40"/>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40"/>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40"/>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40"/>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40"/>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40"/>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40"/>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40"/>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40"/>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40"/>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40"/>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40"/>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40"/>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40"/>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40"/>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40"/>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40"/>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40"/>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40"/>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40"/>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40"/>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40"/>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40"/>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40"/>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0"/>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40"/>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40"/>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40"/>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40"/>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40"/>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40"/>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40"/>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40"/>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40"/>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40"/>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40"/>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40"/>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40"/>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40"/>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40"/>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40"/>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40"/>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40"/>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40"/>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40"/>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40"/>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40"/>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40"/>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40"/>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40"/>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40"/>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40"/>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40"/>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40"/>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40"/>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40"/>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40"/>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40"/>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40"/>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40"/>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40"/>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40"/>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40"/>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40"/>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40"/>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40"/>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40"/>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40"/>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40"/>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40"/>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40"/>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40"/>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40"/>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40"/>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40"/>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40"/>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40"/>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40"/>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40"/>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40"/>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40"/>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40"/>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40"/>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40"/>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40"/>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40"/>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40"/>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40"/>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40"/>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40"/>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40"/>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40"/>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40"/>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40"/>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40"/>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40"/>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40"/>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40"/>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40"/>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40"/>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40"/>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40"/>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40"/>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40"/>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40"/>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40"/>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40"/>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40"/>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40"/>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40"/>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40"/>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40"/>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40"/>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40"/>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40"/>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0"/>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0"/>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40"/>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40"/>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40"/>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40"/>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40"/>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40"/>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40"/>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40"/>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40"/>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40"/>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40"/>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40"/>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40"/>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40"/>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40"/>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40"/>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40"/>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40"/>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40"/>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40"/>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40"/>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40"/>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40"/>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40"/>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40"/>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40"/>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40"/>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40"/>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40"/>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40"/>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40"/>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40"/>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40"/>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40"/>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40"/>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40"/>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0"/>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40"/>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40"/>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40"/>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40"/>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40"/>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40"/>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40"/>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40"/>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40"/>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40"/>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40"/>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40"/>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40"/>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40"/>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40"/>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40"/>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40"/>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40"/>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40"/>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40"/>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40"/>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40"/>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40"/>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40"/>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40"/>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40"/>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40"/>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0"/>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0"/>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40"/>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40"/>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40"/>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0"/>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40"/>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0"/>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40"/>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40"/>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40"/>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40"/>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40"/>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40"/>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40"/>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0"/>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0"/>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40"/>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40"/>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40"/>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40"/>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40"/>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40"/>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40"/>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40"/>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40"/>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40"/>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40"/>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40"/>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0"/>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40"/>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40"/>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40"/>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40"/>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0"/>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40"/>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40"/>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40"/>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40"/>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40"/>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0"/>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0"/>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40"/>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40"/>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40"/>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40"/>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40"/>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0"/>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0"/>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0"/>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40"/>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40"/>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40"/>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40"/>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40"/>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40"/>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40"/>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40"/>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40"/>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40"/>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40"/>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40"/>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40"/>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40"/>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40"/>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40"/>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40"/>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40"/>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40"/>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40"/>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40"/>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40"/>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40"/>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40"/>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40"/>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40"/>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0"/>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40"/>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40"/>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40"/>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40"/>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40"/>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40"/>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40"/>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40"/>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40"/>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40"/>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0"/>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40"/>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40"/>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40"/>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40"/>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40"/>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40"/>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40"/>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40"/>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40"/>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40"/>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40"/>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40"/>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40"/>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40"/>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40"/>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40"/>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40"/>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40"/>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40"/>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40"/>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40"/>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0"/>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40"/>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40"/>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40"/>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40"/>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40"/>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40"/>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40"/>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0"/>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40"/>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40"/>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40"/>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40"/>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40"/>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40"/>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40"/>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0"/>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0"/>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40"/>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40"/>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40"/>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40"/>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40"/>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40"/>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40"/>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40"/>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40"/>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40"/>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40"/>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40"/>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40"/>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40"/>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0"/>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0"/>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0"/>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0"/>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0"/>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40"/>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40"/>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40"/>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0"/>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0"/>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40"/>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40"/>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40"/>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0"/>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40"/>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40"/>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40"/>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40"/>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40"/>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0"/>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0"/>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40"/>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40"/>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40"/>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0"/>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0"/>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0"/>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40"/>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40"/>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40"/>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40"/>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40"/>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40"/>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0"/>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40"/>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40"/>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40"/>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40"/>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40"/>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40"/>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40"/>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40"/>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40"/>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40"/>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40"/>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40"/>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40"/>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40"/>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40"/>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40"/>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40"/>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40"/>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40"/>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40"/>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0"/>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40"/>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40"/>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40"/>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40"/>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0"/>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40"/>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40"/>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40"/>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40"/>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0"/>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0"/>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40"/>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40"/>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40"/>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40"/>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0"/>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40"/>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40"/>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40"/>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40"/>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40"/>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40"/>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0"/>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0"/>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0"/>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40"/>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40"/>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40"/>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40"/>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40"/>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40"/>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40"/>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0"/>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0"/>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40"/>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40"/>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40"/>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40"/>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40"/>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40"/>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40"/>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40"/>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40"/>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40"/>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40"/>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40"/>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40"/>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40"/>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40"/>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40"/>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40"/>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0"/>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40"/>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40"/>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0"/>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0"/>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40"/>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40"/>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40"/>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40"/>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40"/>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40"/>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40"/>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40"/>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0"/>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40"/>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40"/>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40"/>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40"/>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40"/>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40"/>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40"/>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40"/>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40"/>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40"/>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40"/>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40"/>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40"/>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40"/>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40"/>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40"/>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40"/>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40"/>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40"/>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40"/>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40"/>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40"/>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40"/>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40"/>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40"/>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40"/>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40"/>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40"/>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40"/>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40"/>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40"/>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40"/>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40"/>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40"/>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40"/>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40"/>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0"/>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40"/>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40"/>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40"/>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40"/>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40"/>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40"/>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40"/>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40"/>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40"/>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40"/>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40"/>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40"/>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40"/>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40"/>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40"/>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40"/>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40"/>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40"/>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40"/>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40"/>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40"/>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40"/>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40"/>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40"/>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40"/>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40"/>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40"/>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40"/>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40"/>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40"/>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40"/>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40"/>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40"/>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40"/>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40"/>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40"/>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40"/>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40"/>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40"/>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40"/>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40"/>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40"/>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40"/>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40"/>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40"/>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40"/>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40"/>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40"/>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40"/>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40"/>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40"/>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40"/>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40"/>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40"/>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40"/>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40"/>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40"/>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40"/>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40"/>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40"/>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40"/>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40"/>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40"/>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40"/>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40"/>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40"/>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40"/>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40"/>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40"/>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40"/>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40"/>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40"/>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40"/>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40"/>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40"/>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40"/>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40"/>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40"/>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40"/>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40"/>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40"/>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40"/>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40"/>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40"/>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40"/>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40"/>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40"/>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40"/>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40"/>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40"/>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40"/>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40"/>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40"/>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40"/>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40"/>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40"/>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40"/>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40"/>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40"/>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40"/>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40"/>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40"/>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40"/>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40"/>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40"/>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40"/>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40"/>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40"/>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40"/>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40"/>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40"/>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40"/>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40"/>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40"/>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40"/>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40"/>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40"/>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40"/>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40"/>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40"/>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40"/>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40"/>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40"/>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40"/>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40"/>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40"/>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40"/>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40"/>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40"/>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40"/>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40"/>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40"/>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40"/>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40"/>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40"/>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40"/>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40"/>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40"/>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40"/>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40"/>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40"/>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40"/>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40"/>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40"/>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40"/>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40"/>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40"/>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40"/>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40"/>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40"/>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6" name="Google Shape;6736;p40"/>
          <p:cNvGrpSpPr/>
          <p:nvPr/>
        </p:nvGrpSpPr>
        <p:grpSpPr>
          <a:xfrm>
            <a:off x="3781144" y="1632940"/>
            <a:ext cx="3002922" cy="1935185"/>
            <a:chOff x="229225" y="549050"/>
            <a:chExt cx="7161750" cy="4615275"/>
          </a:xfrm>
        </p:grpSpPr>
        <p:sp>
          <p:nvSpPr>
            <p:cNvPr id="6737" name="Google Shape;6737;p40"/>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40"/>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40"/>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40"/>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40"/>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40"/>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40"/>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40"/>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40"/>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40"/>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40"/>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40"/>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40"/>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40"/>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40"/>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40"/>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40"/>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40"/>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40"/>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40"/>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40"/>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40"/>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40"/>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40"/>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40"/>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40"/>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40"/>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40"/>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40"/>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40"/>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40"/>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40"/>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40"/>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40"/>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40"/>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40"/>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40"/>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40"/>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40"/>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40"/>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40"/>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40"/>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40"/>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40"/>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40"/>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40"/>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40"/>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40"/>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40"/>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40"/>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40"/>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40"/>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40"/>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40"/>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40"/>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40"/>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40"/>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40"/>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40"/>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40"/>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40"/>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40"/>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40"/>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40"/>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40"/>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40"/>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40"/>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40"/>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40"/>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40"/>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40"/>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40"/>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40"/>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40"/>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40"/>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40"/>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40"/>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40"/>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40"/>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40"/>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40"/>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40"/>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40"/>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40"/>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40"/>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40"/>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40"/>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40"/>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40"/>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40"/>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40"/>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40"/>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40"/>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40"/>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40"/>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40"/>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40"/>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40"/>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40"/>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40"/>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40"/>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40"/>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40"/>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40"/>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40"/>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40"/>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40"/>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40"/>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40"/>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40"/>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40"/>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40"/>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40"/>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40"/>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40"/>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40"/>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40"/>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4" name="Google Shape;6854;p40"/>
          <p:cNvGrpSpPr/>
          <p:nvPr/>
        </p:nvGrpSpPr>
        <p:grpSpPr>
          <a:xfrm>
            <a:off x="3908399" y="4141132"/>
            <a:ext cx="3002654" cy="1786064"/>
            <a:chOff x="238125" y="732525"/>
            <a:chExt cx="7130500" cy="4241425"/>
          </a:xfrm>
        </p:grpSpPr>
        <p:sp>
          <p:nvSpPr>
            <p:cNvPr id="6855" name="Google Shape;6855;p40"/>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40"/>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40"/>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40"/>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40"/>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40"/>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40"/>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40"/>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40"/>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40"/>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40"/>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40"/>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40"/>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40"/>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40"/>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40"/>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40"/>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40"/>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40"/>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40"/>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40"/>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40"/>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40"/>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40"/>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40"/>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40"/>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40"/>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40"/>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40"/>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40"/>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40"/>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40"/>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40"/>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40"/>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40"/>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40"/>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40"/>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40"/>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40"/>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40"/>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40"/>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40"/>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40"/>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40"/>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40"/>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40"/>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40"/>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40"/>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40"/>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40"/>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40"/>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40"/>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40"/>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40"/>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40"/>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40"/>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40"/>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40"/>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40"/>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40"/>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40"/>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40"/>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40"/>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40"/>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40"/>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40"/>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40"/>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40"/>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40"/>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40"/>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40"/>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40"/>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40"/>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40"/>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40"/>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40"/>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40"/>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40"/>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40"/>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40"/>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40"/>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40"/>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40"/>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40"/>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40"/>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40"/>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40"/>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40"/>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40"/>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40"/>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40"/>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40"/>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40"/>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40"/>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40"/>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40"/>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40"/>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40"/>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40"/>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40"/>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40"/>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40"/>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40"/>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40"/>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40"/>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40"/>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40"/>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40"/>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40"/>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40"/>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40"/>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40"/>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40"/>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40"/>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72" name="Shape 6972"/>
        <p:cNvGrpSpPr/>
        <p:nvPr/>
      </p:nvGrpSpPr>
      <p:grpSpPr>
        <a:xfrm>
          <a:off x="0" y="0"/>
          <a:ext cx="0" cy="0"/>
          <a:chOff x="0" y="0"/>
          <a:chExt cx="0" cy="0"/>
        </a:xfrm>
      </p:grpSpPr>
      <p:grpSp>
        <p:nvGrpSpPr>
          <p:cNvPr id="6973" name="Google Shape;6973;p41"/>
          <p:cNvGrpSpPr/>
          <p:nvPr/>
        </p:nvGrpSpPr>
        <p:grpSpPr>
          <a:xfrm>
            <a:off x="2367973" y="4776289"/>
            <a:ext cx="1328722" cy="916026"/>
            <a:chOff x="4967783" y="2151471"/>
            <a:chExt cx="3920692" cy="2702940"/>
          </a:xfrm>
        </p:grpSpPr>
        <p:grpSp>
          <p:nvGrpSpPr>
            <p:cNvPr id="6974" name="Google Shape;6974;p41"/>
            <p:cNvGrpSpPr/>
            <p:nvPr/>
          </p:nvGrpSpPr>
          <p:grpSpPr>
            <a:xfrm>
              <a:off x="5045709" y="2252109"/>
              <a:ext cx="3761071" cy="2501708"/>
              <a:chOff x="2691784" y="1805334"/>
              <a:chExt cx="3761071" cy="2501708"/>
            </a:xfrm>
          </p:grpSpPr>
          <p:sp>
            <p:nvSpPr>
              <p:cNvPr id="6975" name="Google Shape;6975;p41"/>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41"/>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41"/>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41"/>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41"/>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41"/>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41"/>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2" name="Google Shape;6982;p41"/>
            <p:cNvGrpSpPr/>
            <p:nvPr/>
          </p:nvGrpSpPr>
          <p:grpSpPr>
            <a:xfrm>
              <a:off x="4967783" y="2151471"/>
              <a:ext cx="3920692" cy="2702940"/>
              <a:chOff x="2613858" y="1704696"/>
              <a:chExt cx="3920692" cy="2702940"/>
            </a:xfrm>
          </p:grpSpPr>
          <p:sp>
            <p:nvSpPr>
              <p:cNvPr id="6983" name="Google Shape;6983;p41"/>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41"/>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41"/>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41"/>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41"/>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88" name="Google Shape;6988;p41"/>
          <p:cNvGrpSpPr/>
          <p:nvPr/>
        </p:nvGrpSpPr>
        <p:grpSpPr>
          <a:xfrm>
            <a:off x="4059718" y="2231883"/>
            <a:ext cx="1881947" cy="853768"/>
            <a:chOff x="3530532" y="1496185"/>
            <a:chExt cx="1561911" cy="708580"/>
          </a:xfrm>
        </p:grpSpPr>
        <p:grpSp>
          <p:nvGrpSpPr>
            <p:cNvPr id="6989" name="Google Shape;6989;p41"/>
            <p:cNvGrpSpPr/>
            <p:nvPr/>
          </p:nvGrpSpPr>
          <p:grpSpPr>
            <a:xfrm>
              <a:off x="3720318" y="1857562"/>
              <a:ext cx="1372125" cy="54"/>
              <a:chOff x="3720318" y="1857562"/>
              <a:chExt cx="1372125" cy="54"/>
            </a:xfrm>
          </p:grpSpPr>
          <p:cxnSp>
            <p:nvCxnSpPr>
              <p:cNvPr id="6990" name="Google Shape;6990;p41"/>
              <p:cNvCxnSpPr>
                <a:endCxn id="6991"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992" name="Google Shape;6992;p41"/>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993" name="Google Shape;6993;p41"/>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994" name="Google Shape;6994;p41"/>
              <p:cNvCxnSpPr>
                <a:stCxn id="6991"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6995" name="Google Shape;6995;p41"/>
            <p:cNvGrpSpPr/>
            <p:nvPr/>
          </p:nvGrpSpPr>
          <p:grpSpPr>
            <a:xfrm>
              <a:off x="3567462" y="1496185"/>
              <a:ext cx="286500" cy="272914"/>
              <a:chOff x="3567462" y="1496185"/>
              <a:chExt cx="286500" cy="272914"/>
            </a:xfrm>
          </p:grpSpPr>
          <p:cxnSp>
            <p:nvCxnSpPr>
              <p:cNvPr id="6996" name="Google Shape;6996;p41"/>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997" name="Google Shape;6997;p41"/>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8" name="Google Shape;6998;p41"/>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41"/>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0" name="Google Shape;7000;p41"/>
            <p:cNvGrpSpPr/>
            <p:nvPr/>
          </p:nvGrpSpPr>
          <p:grpSpPr>
            <a:xfrm>
              <a:off x="3929014" y="1960574"/>
              <a:ext cx="286500" cy="242342"/>
              <a:chOff x="3929014" y="1960574"/>
              <a:chExt cx="286500" cy="242342"/>
            </a:xfrm>
          </p:grpSpPr>
          <p:cxnSp>
            <p:nvCxnSpPr>
              <p:cNvPr id="7001" name="Google Shape;7001;p41"/>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002" name="Google Shape;7002;p41"/>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3" name="Google Shape;7003;p41"/>
            <p:cNvGrpSpPr/>
            <p:nvPr/>
          </p:nvGrpSpPr>
          <p:grpSpPr>
            <a:xfrm>
              <a:off x="4290828" y="1496185"/>
              <a:ext cx="286500" cy="272914"/>
              <a:chOff x="4290828" y="1496185"/>
              <a:chExt cx="286500" cy="272914"/>
            </a:xfrm>
          </p:grpSpPr>
          <p:cxnSp>
            <p:nvCxnSpPr>
              <p:cNvPr id="7004" name="Google Shape;7004;p41"/>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005" name="Google Shape;7005;p41"/>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6" name="Google Shape;7006;p41"/>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41"/>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7" name="Google Shape;7007;p41"/>
            <p:cNvGrpSpPr/>
            <p:nvPr/>
          </p:nvGrpSpPr>
          <p:grpSpPr>
            <a:xfrm>
              <a:off x="4657726" y="1959674"/>
              <a:ext cx="286500" cy="245092"/>
              <a:chOff x="4657726" y="1959674"/>
              <a:chExt cx="286500" cy="245092"/>
            </a:xfrm>
          </p:grpSpPr>
          <p:cxnSp>
            <p:nvCxnSpPr>
              <p:cNvPr id="7008" name="Google Shape;7008;p41"/>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009" name="Google Shape;7009;p41"/>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10" name="Google Shape;7010;p41"/>
          <p:cNvGrpSpPr/>
          <p:nvPr/>
        </p:nvGrpSpPr>
        <p:grpSpPr>
          <a:xfrm>
            <a:off x="4038053" y="3270623"/>
            <a:ext cx="1924264" cy="456234"/>
            <a:chOff x="3512551" y="2358282"/>
            <a:chExt cx="1597032" cy="378649"/>
          </a:xfrm>
        </p:grpSpPr>
        <p:grpSp>
          <p:nvGrpSpPr>
            <p:cNvPr id="7011" name="Google Shape;7011;p41"/>
            <p:cNvGrpSpPr/>
            <p:nvPr/>
          </p:nvGrpSpPr>
          <p:grpSpPr>
            <a:xfrm>
              <a:off x="3738198" y="2553002"/>
              <a:ext cx="1145834" cy="117"/>
              <a:chOff x="3738198" y="2553002"/>
              <a:chExt cx="1145834" cy="117"/>
            </a:xfrm>
          </p:grpSpPr>
          <p:cxnSp>
            <p:nvCxnSpPr>
              <p:cNvPr id="7012" name="Google Shape;7012;p41"/>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013" name="Google Shape;7013;p41"/>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014" name="Google Shape;7014;p41"/>
              <p:cNvCxnSpPr>
                <a:stCxn id="7015" idx="6"/>
                <a:endCxn id="7016"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017" name="Google Shape;7017;p41"/>
            <p:cNvGrpSpPr/>
            <p:nvPr/>
          </p:nvGrpSpPr>
          <p:grpSpPr>
            <a:xfrm>
              <a:off x="3969644" y="2440153"/>
              <a:ext cx="225900" cy="296779"/>
              <a:chOff x="3969644" y="2440153"/>
              <a:chExt cx="225900" cy="296779"/>
            </a:xfrm>
          </p:grpSpPr>
          <p:cxnSp>
            <p:nvCxnSpPr>
              <p:cNvPr id="7018" name="Google Shape;7018;p41"/>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016" name="Google Shape;7016;p41"/>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41"/>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0" name="Google Shape;7020;p41"/>
            <p:cNvGrpSpPr/>
            <p:nvPr/>
          </p:nvGrpSpPr>
          <p:grpSpPr>
            <a:xfrm>
              <a:off x="4426818" y="2358282"/>
              <a:ext cx="225600" cy="307471"/>
              <a:chOff x="4426818" y="2358282"/>
              <a:chExt cx="225600" cy="307471"/>
            </a:xfrm>
          </p:grpSpPr>
          <p:cxnSp>
            <p:nvCxnSpPr>
              <p:cNvPr id="7021" name="Google Shape;7021;p41"/>
              <p:cNvCxnSpPr>
                <a:stCxn id="7022"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023" name="Google Shape;7023;p41"/>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41"/>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4" name="Google Shape;7024;p41"/>
            <p:cNvGrpSpPr/>
            <p:nvPr/>
          </p:nvGrpSpPr>
          <p:grpSpPr>
            <a:xfrm>
              <a:off x="4883984" y="2440153"/>
              <a:ext cx="225600" cy="296479"/>
              <a:chOff x="4883984" y="2440153"/>
              <a:chExt cx="225600" cy="296479"/>
            </a:xfrm>
          </p:grpSpPr>
          <p:cxnSp>
            <p:nvCxnSpPr>
              <p:cNvPr id="7025" name="Google Shape;7025;p41"/>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026" name="Google Shape;7026;p41"/>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41"/>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41"/>
            <p:cNvGrpSpPr/>
            <p:nvPr/>
          </p:nvGrpSpPr>
          <p:grpSpPr>
            <a:xfrm>
              <a:off x="3512551" y="2358356"/>
              <a:ext cx="225647" cy="307629"/>
              <a:chOff x="2182679" y="2005014"/>
              <a:chExt cx="792300" cy="1080158"/>
            </a:xfrm>
          </p:grpSpPr>
          <p:cxnSp>
            <p:nvCxnSpPr>
              <p:cNvPr id="7029" name="Google Shape;7029;p41"/>
              <p:cNvCxnSpPr>
                <a:stCxn id="7030"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015" name="Google Shape;7015;p41"/>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41"/>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31" name="Google Shape;7031;p41"/>
          <p:cNvGrpSpPr/>
          <p:nvPr/>
        </p:nvGrpSpPr>
        <p:grpSpPr>
          <a:xfrm>
            <a:off x="8086733" y="1853326"/>
            <a:ext cx="1879325" cy="870632"/>
            <a:chOff x="634175" y="2986275"/>
            <a:chExt cx="3147949" cy="1458344"/>
          </a:xfrm>
        </p:grpSpPr>
        <p:cxnSp>
          <p:nvCxnSpPr>
            <p:cNvPr id="7032" name="Google Shape;7032;p41"/>
            <p:cNvCxnSpPr>
              <a:stCxn id="7033" idx="4"/>
              <a:endCxn id="7034"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035" name="Google Shape;7035;p41"/>
            <p:cNvCxnSpPr>
              <a:stCxn id="7034" idx="0"/>
              <a:endCxn id="7036"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037" name="Google Shape;7037;p41"/>
            <p:cNvCxnSpPr>
              <a:stCxn id="7036" idx="4"/>
              <a:endCxn id="7038"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039" name="Google Shape;7039;p41"/>
            <p:cNvCxnSpPr>
              <a:stCxn id="7038" idx="0"/>
              <a:endCxn id="7040"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040" name="Google Shape;7040;p41"/>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36" name="Google Shape;7036;p41"/>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33" name="Google Shape;7033;p41"/>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38" name="Google Shape;7038;p41"/>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34" name="Google Shape;7034;p41"/>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041" name="Google Shape;7041;p41"/>
          <p:cNvGrpSpPr/>
          <p:nvPr/>
        </p:nvGrpSpPr>
        <p:grpSpPr>
          <a:xfrm>
            <a:off x="4054926" y="3913849"/>
            <a:ext cx="1892683" cy="354412"/>
            <a:chOff x="998425" y="1182125"/>
            <a:chExt cx="1065400" cy="199500"/>
          </a:xfrm>
        </p:grpSpPr>
        <p:sp>
          <p:nvSpPr>
            <p:cNvPr id="7042" name="Google Shape;7042;p4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4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4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4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4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7" name="Google Shape;7047;p41"/>
          <p:cNvGrpSpPr/>
          <p:nvPr/>
        </p:nvGrpSpPr>
        <p:grpSpPr>
          <a:xfrm>
            <a:off x="8083249" y="2850477"/>
            <a:ext cx="1886838" cy="441944"/>
            <a:chOff x="1247650" y="2075423"/>
            <a:chExt cx="6648477" cy="1557238"/>
          </a:xfrm>
        </p:grpSpPr>
        <p:sp>
          <p:nvSpPr>
            <p:cNvPr id="7048" name="Google Shape;7048;p4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4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4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4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4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4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4" name="Google Shape;7054;p41"/>
          <p:cNvGrpSpPr/>
          <p:nvPr/>
        </p:nvGrpSpPr>
        <p:grpSpPr>
          <a:xfrm>
            <a:off x="8064023" y="4234490"/>
            <a:ext cx="1924266" cy="799366"/>
            <a:chOff x="6796238" y="3158297"/>
            <a:chExt cx="1630319" cy="677257"/>
          </a:xfrm>
        </p:grpSpPr>
        <p:cxnSp>
          <p:nvCxnSpPr>
            <p:cNvPr id="7055" name="Google Shape;7055;p41"/>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056" name="Google Shape;7056;p41"/>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057" name="Google Shape;7057;p41"/>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058" name="Google Shape;7058;p41"/>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059" name="Google Shape;7059;p41"/>
            <p:cNvGrpSpPr/>
            <p:nvPr/>
          </p:nvGrpSpPr>
          <p:grpSpPr>
            <a:xfrm>
              <a:off x="6796238" y="3311904"/>
              <a:ext cx="1630319" cy="377697"/>
              <a:chOff x="6796238" y="3311904"/>
              <a:chExt cx="1630319" cy="377697"/>
            </a:xfrm>
          </p:grpSpPr>
          <p:sp>
            <p:nvSpPr>
              <p:cNvPr id="7060" name="Google Shape;7060;p41"/>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41"/>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41"/>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63" name="Google Shape;7063;p41"/>
          <p:cNvGrpSpPr/>
          <p:nvPr/>
        </p:nvGrpSpPr>
        <p:grpSpPr>
          <a:xfrm>
            <a:off x="6282548" y="1850746"/>
            <a:ext cx="1649233" cy="1920608"/>
            <a:chOff x="1839112" y="2209163"/>
            <a:chExt cx="1918159" cy="2233784"/>
          </a:xfrm>
        </p:grpSpPr>
        <p:sp>
          <p:nvSpPr>
            <p:cNvPr id="7064" name="Google Shape;7064;p41"/>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41"/>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41"/>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67" name="Google Shape;7067;p41"/>
            <p:cNvCxnSpPr>
              <a:stCxn id="7064" idx="6"/>
              <a:endCxn id="7065" idx="2"/>
            </p:cNvCxnSpPr>
            <p:nvPr/>
          </p:nvCxnSpPr>
          <p:spPr>
            <a:xfrm>
              <a:off x="2414212" y="2496713"/>
              <a:ext cx="768000" cy="600"/>
            </a:xfrm>
            <a:prstGeom prst="bentConnector3">
              <a:avLst>
                <a:gd fmla="val 49997" name="adj1"/>
              </a:avLst>
            </a:prstGeom>
            <a:noFill/>
            <a:ln cap="flat" cmpd="sng" w="9525">
              <a:solidFill>
                <a:srgbClr val="325D79"/>
              </a:solidFill>
              <a:prstDash val="solid"/>
              <a:round/>
              <a:headEnd len="med" w="med" type="none"/>
              <a:tailEnd len="med" w="med" type="none"/>
            </a:ln>
          </p:spPr>
        </p:cxnSp>
        <p:cxnSp>
          <p:nvCxnSpPr>
            <p:cNvPr id="7068" name="Google Shape;7068;p41"/>
            <p:cNvCxnSpPr>
              <a:stCxn id="7065" idx="4"/>
              <a:endCxn id="7069"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070" name="Google Shape;7070;p41"/>
            <p:cNvCxnSpPr>
              <a:stCxn id="7069" idx="6"/>
              <a:endCxn id="7066" idx="2"/>
            </p:cNvCxnSpPr>
            <p:nvPr/>
          </p:nvCxnSpPr>
          <p:spPr>
            <a:xfrm>
              <a:off x="2414212" y="3328316"/>
              <a:ext cx="768000" cy="600"/>
            </a:xfrm>
            <a:prstGeom prst="bentConnector3">
              <a:avLst>
                <a:gd fmla="val 49997" name="adj1"/>
              </a:avLst>
            </a:prstGeom>
            <a:noFill/>
            <a:ln cap="flat" cmpd="sng" w="9525">
              <a:solidFill>
                <a:srgbClr val="325D79"/>
              </a:solidFill>
              <a:prstDash val="solid"/>
              <a:round/>
              <a:headEnd len="med" w="med" type="none"/>
              <a:tailEnd len="med" w="med" type="none"/>
            </a:ln>
          </p:spPr>
        </p:cxnSp>
        <p:cxnSp>
          <p:nvCxnSpPr>
            <p:cNvPr id="7071" name="Google Shape;7071;p41"/>
            <p:cNvCxnSpPr>
              <a:stCxn id="7066" idx="4"/>
              <a:endCxn id="7072"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069" name="Google Shape;7069;p41"/>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41"/>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41"/>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74" name="Google Shape;7074;p41"/>
            <p:cNvCxnSpPr>
              <a:endCxn id="7073"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075" name="Google Shape;7075;p41"/>
          <p:cNvGrpSpPr/>
          <p:nvPr/>
        </p:nvGrpSpPr>
        <p:grpSpPr>
          <a:xfrm>
            <a:off x="4032049" y="1858135"/>
            <a:ext cx="1973815" cy="186711"/>
            <a:chOff x="238125" y="2506075"/>
            <a:chExt cx="7115411" cy="673075"/>
          </a:xfrm>
        </p:grpSpPr>
        <p:sp>
          <p:nvSpPr>
            <p:cNvPr id="7076" name="Google Shape;7076;p4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4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4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4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4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1" name="Google Shape;7081;p41"/>
          <p:cNvGrpSpPr/>
          <p:nvPr/>
        </p:nvGrpSpPr>
        <p:grpSpPr>
          <a:xfrm>
            <a:off x="704919" y="2245582"/>
            <a:ext cx="2984477" cy="110550"/>
            <a:chOff x="1464850" y="436376"/>
            <a:chExt cx="6001362" cy="222300"/>
          </a:xfrm>
        </p:grpSpPr>
        <p:sp>
          <p:nvSpPr>
            <p:cNvPr id="7082" name="Google Shape;7082;p41"/>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41"/>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41"/>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41"/>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41"/>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087" name="Google Shape;7087;p41"/>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088" name="Google Shape;7088;p41"/>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089" name="Google Shape;7089;p41"/>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090" name="Google Shape;7090;p41"/>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091" name="Google Shape;7091;p41"/>
          <p:cNvGrpSpPr/>
          <p:nvPr/>
        </p:nvGrpSpPr>
        <p:grpSpPr>
          <a:xfrm>
            <a:off x="688376" y="3734355"/>
            <a:ext cx="1750481" cy="785551"/>
            <a:chOff x="803162" y="2667727"/>
            <a:chExt cx="1411906" cy="633611"/>
          </a:xfrm>
        </p:grpSpPr>
        <p:cxnSp>
          <p:nvCxnSpPr>
            <p:cNvPr id="7092" name="Google Shape;7092;p41"/>
            <p:cNvCxnSpPr>
              <a:stCxn id="7093" idx="2"/>
              <a:endCxn id="7094" idx="0"/>
            </p:cNvCxnSpPr>
            <p:nvPr/>
          </p:nvCxnSpPr>
          <p:spPr>
            <a:xfrm flipH="1" rot="-5400000">
              <a:off x="1629114" y="2672827"/>
              <a:ext cx="129300" cy="369300"/>
            </a:xfrm>
            <a:prstGeom prst="bentConnector3">
              <a:avLst>
                <a:gd fmla="val 49944" name="adj1"/>
              </a:avLst>
            </a:prstGeom>
            <a:noFill/>
            <a:ln cap="flat" cmpd="sng" w="9525">
              <a:solidFill>
                <a:srgbClr val="C2C2C2"/>
              </a:solidFill>
              <a:prstDash val="solid"/>
              <a:round/>
              <a:headEnd len="sm" w="sm" type="none"/>
              <a:tailEnd len="sm" w="sm" type="none"/>
            </a:ln>
          </p:spPr>
        </p:cxnSp>
        <p:cxnSp>
          <p:nvCxnSpPr>
            <p:cNvPr id="7095" name="Google Shape;7095;p41"/>
            <p:cNvCxnSpPr>
              <a:stCxn id="7096" idx="0"/>
              <a:endCxn id="7093" idx="2"/>
            </p:cNvCxnSpPr>
            <p:nvPr/>
          </p:nvCxnSpPr>
          <p:spPr>
            <a:xfrm rot="-5400000">
              <a:off x="1259830" y="2672682"/>
              <a:ext cx="129300" cy="369300"/>
            </a:xfrm>
            <a:prstGeom prst="bentConnector3">
              <a:avLst>
                <a:gd fmla="val 49944" name="adj1"/>
              </a:avLst>
            </a:prstGeom>
            <a:noFill/>
            <a:ln cap="flat" cmpd="sng" w="9525">
              <a:solidFill>
                <a:srgbClr val="C2C2C2"/>
              </a:solidFill>
              <a:prstDash val="solid"/>
              <a:round/>
              <a:headEnd len="sm" w="sm" type="none"/>
              <a:tailEnd len="sm" w="sm" type="none"/>
            </a:ln>
          </p:spPr>
        </p:cxnSp>
        <p:cxnSp>
          <p:nvCxnSpPr>
            <p:cNvPr id="7097" name="Google Shape;7097;p41"/>
            <p:cNvCxnSpPr>
              <a:stCxn id="7096" idx="2"/>
              <a:endCxn id="7098" idx="0"/>
            </p:cNvCxnSpPr>
            <p:nvPr/>
          </p:nvCxnSpPr>
          <p:spPr>
            <a:xfrm flipH="1" rot="-5400000">
              <a:off x="1163380" y="3023532"/>
              <a:ext cx="129300" cy="176400"/>
            </a:xfrm>
            <a:prstGeom prst="bentConnector3">
              <a:avLst>
                <a:gd fmla="val 49944" name="adj1"/>
              </a:avLst>
            </a:prstGeom>
            <a:noFill/>
            <a:ln cap="flat" cmpd="sng" w="9525">
              <a:solidFill>
                <a:srgbClr val="C2C2C2"/>
              </a:solidFill>
              <a:prstDash val="solid"/>
              <a:round/>
              <a:headEnd len="sm" w="sm" type="none"/>
              <a:tailEnd len="sm" w="sm" type="none"/>
            </a:ln>
          </p:spPr>
        </p:cxnSp>
        <p:cxnSp>
          <p:nvCxnSpPr>
            <p:cNvPr id="7099" name="Google Shape;7099;p41"/>
            <p:cNvCxnSpPr>
              <a:stCxn id="7100" idx="0"/>
              <a:endCxn id="7096" idx="2"/>
            </p:cNvCxnSpPr>
            <p:nvPr/>
          </p:nvCxnSpPr>
          <p:spPr>
            <a:xfrm rot="-5400000">
              <a:off x="987062" y="3023388"/>
              <a:ext cx="129300" cy="176400"/>
            </a:xfrm>
            <a:prstGeom prst="bentConnector3">
              <a:avLst>
                <a:gd fmla="val 49944" name="adj1"/>
              </a:avLst>
            </a:prstGeom>
            <a:noFill/>
            <a:ln cap="flat" cmpd="sng" w="9525">
              <a:solidFill>
                <a:srgbClr val="C2C2C2"/>
              </a:solidFill>
              <a:prstDash val="solid"/>
              <a:round/>
              <a:headEnd len="sm" w="sm" type="none"/>
              <a:tailEnd len="sm" w="sm" type="none"/>
            </a:ln>
          </p:spPr>
        </p:cxnSp>
        <p:cxnSp>
          <p:nvCxnSpPr>
            <p:cNvPr id="7101" name="Google Shape;7101;p41"/>
            <p:cNvCxnSpPr>
              <a:stCxn id="7094" idx="2"/>
              <a:endCxn id="7102" idx="0"/>
            </p:cNvCxnSpPr>
            <p:nvPr/>
          </p:nvCxnSpPr>
          <p:spPr>
            <a:xfrm flipH="1" rot="-5400000">
              <a:off x="1901948" y="3023532"/>
              <a:ext cx="129300" cy="176400"/>
            </a:xfrm>
            <a:prstGeom prst="bentConnector3">
              <a:avLst>
                <a:gd fmla="val 49944" name="adj1"/>
              </a:avLst>
            </a:prstGeom>
            <a:noFill/>
            <a:ln cap="flat" cmpd="sng" w="9525">
              <a:solidFill>
                <a:srgbClr val="C2C2C2"/>
              </a:solidFill>
              <a:prstDash val="solid"/>
              <a:round/>
              <a:headEnd len="sm" w="sm" type="none"/>
              <a:tailEnd len="sm" w="sm" type="none"/>
            </a:ln>
          </p:spPr>
        </p:cxnSp>
        <p:cxnSp>
          <p:nvCxnSpPr>
            <p:cNvPr id="7103" name="Google Shape;7103;p41"/>
            <p:cNvCxnSpPr>
              <a:stCxn id="7104" idx="0"/>
              <a:endCxn id="7094" idx="2"/>
            </p:cNvCxnSpPr>
            <p:nvPr/>
          </p:nvCxnSpPr>
          <p:spPr>
            <a:xfrm rot="-5400000">
              <a:off x="1725631" y="3023388"/>
              <a:ext cx="129300" cy="176400"/>
            </a:xfrm>
            <a:prstGeom prst="bentConnector3">
              <a:avLst>
                <a:gd fmla="val 49944" name="adj1"/>
              </a:avLst>
            </a:prstGeom>
            <a:noFill/>
            <a:ln cap="flat" cmpd="sng" w="9525">
              <a:solidFill>
                <a:srgbClr val="C2C2C2"/>
              </a:solidFill>
              <a:prstDash val="solid"/>
              <a:round/>
              <a:headEnd len="sm" w="sm" type="none"/>
              <a:tailEnd len="sm" w="sm" type="none"/>
            </a:ln>
          </p:spPr>
        </p:cxnSp>
        <p:sp>
          <p:nvSpPr>
            <p:cNvPr id="7100" name="Google Shape;7100;p41"/>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98" name="Google Shape;7098;p41"/>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04" name="Google Shape;7104;p41"/>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02" name="Google Shape;7102;p41"/>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94" name="Google Shape;7094;p41"/>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96" name="Google Shape;7096;p41"/>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093" name="Google Shape;7093;p41"/>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105" name="Google Shape;7105;p41"/>
          <p:cNvGrpSpPr/>
          <p:nvPr/>
        </p:nvGrpSpPr>
        <p:grpSpPr>
          <a:xfrm>
            <a:off x="688378" y="1849214"/>
            <a:ext cx="3034782" cy="252212"/>
            <a:chOff x="803163" y="1111966"/>
            <a:chExt cx="2447800" cy="203430"/>
          </a:xfrm>
        </p:grpSpPr>
        <p:grpSp>
          <p:nvGrpSpPr>
            <p:cNvPr id="7106" name="Google Shape;7106;p41"/>
            <p:cNvGrpSpPr/>
            <p:nvPr/>
          </p:nvGrpSpPr>
          <p:grpSpPr>
            <a:xfrm>
              <a:off x="1958180" y="1111966"/>
              <a:ext cx="588019" cy="121396"/>
              <a:chOff x="4808316" y="2800065"/>
              <a:chExt cx="1999386" cy="412910"/>
            </a:xfrm>
          </p:grpSpPr>
          <p:sp>
            <p:nvSpPr>
              <p:cNvPr id="7107" name="Google Shape;7107;p41"/>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8" name="Google Shape;7108;p41"/>
              <p:cNvGrpSpPr/>
              <p:nvPr/>
            </p:nvGrpSpPr>
            <p:grpSpPr>
              <a:xfrm>
                <a:off x="4808316" y="2800065"/>
                <a:ext cx="92400" cy="411825"/>
                <a:chOff x="845575" y="2563700"/>
                <a:chExt cx="92400" cy="411825"/>
              </a:xfrm>
            </p:grpSpPr>
            <p:cxnSp>
              <p:nvCxnSpPr>
                <p:cNvPr id="7109" name="Google Shape;7109;p4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10" name="Google Shape;7110;p4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111" name="Google Shape;7111;p41"/>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112" name="Google Shape;7112;p41"/>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3" name="Google Shape;7113;p41"/>
            <p:cNvGrpSpPr/>
            <p:nvPr/>
          </p:nvGrpSpPr>
          <p:grpSpPr>
            <a:xfrm>
              <a:off x="803163" y="1111974"/>
              <a:ext cx="591158" cy="121545"/>
              <a:chOff x="803163" y="1111974"/>
              <a:chExt cx="591158" cy="121545"/>
            </a:xfrm>
          </p:grpSpPr>
          <p:grpSp>
            <p:nvGrpSpPr>
              <p:cNvPr id="7114" name="Google Shape;7114;p41"/>
              <p:cNvGrpSpPr/>
              <p:nvPr/>
            </p:nvGrpSpPr>
            <p:grpSpPr>
              <a:xfrm>
                <a:off x="803163" y="1111974"/>
                <a:ext cx="27175" cy="121077"/>
                <a:chOff x="845575" y="2563700"/>
                <a:chExt cx="92400" cy="411825"/>
              </a:xfrm>
            </p:grpSpPr>
            <p:cxnSp>
              <p:nvCxnSpPr>
                <p:cNvPr id="7115" name="Google Shape;7115;p4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16" name="Google Shape;7116;p4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7" name="Google Shape;7117;p41"/>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8" name="Google Shape;7118;p41"/>
            <p:cNvGrpSpPr/>
            <p:nvPr/>
          </p:nvGrpSpPr>
          <p:grpSpPr>
            <a:xfrm>
              <a:off x="1381910" y="1194219"/>
              <a:ext cx="588341" cy="121177"/>
              <a:chOff x="1381910" y="1194219"/>
              <a:chExt cx="588341" cy="121177"/>
            </a:xfrm>
          </p:grpSpPr>
          <p:grpSp>
            <p:nvGrpSpPr>
              <p:cNvPr id="7119" name="Google Shape;7119;p41"/>
              <p:cNvGrpSpPr/>
              <p:nvPr/>
            </p:nvGrpSpPr>
            <p:grpSpPr>
              <a:xfrm rot="10800000">
                <a:off x="1381910" y="1194319"/>
                <a:ext cx="27175" cy="121077"/>
                <a:chOff x="2070100" y="2563700"/>
                <a:chExt cx="92400" cy="411825"/>
              </a:xfrm>
            </p:grpSpPr>
            <p:cxnSp>
              <p:nvCxnSpPr>
                <p:cNvPr id="7120" name="Google Shape;7120;p4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21" name="Google Shape;7121;p4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2" name="Google Shape;7122;p41"/>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3" name="Google Shape;7123;p41"/>
            <p:cNvGrpSpPr/>
            <p:nvPr/>
          </p:nvGrpSpPr>
          <p:grpSpPr>
            <a:xfrm>
              <a:off x="2532079" y="1194219"/>
              <a:ext cx="704927" cy="121177"/>
              <a:chOff x="2532079" y="1194219"/>
              <a:chExt cx="704927" cy="121177"/>
            </a:xfrm>
          </p:grpSpPr>
          <p:grpSp>
            <p:nvGrpSpPr>
              <p:cNvPr id="7124" name="Google Shape;7124;p41"/>
              <p:cNvGrpSpPr/>
              <p:nvPr/>
            </p:nvGrpSpPr>
            <p:grpSpPr>
              <a:xfrm rot="10800000">
                <a:off x="2532079" y="1194319"/>
                <a:ext cx="27175" cy="121077"/>
                <a:chOff x="2070100" y="2563700"/>
                <a:chExt cx="92400" cy="411825"/>
              </a:xfrm>
            </p:grpSpPr>
            <p:cxnSp>
              <p:nvCxnSpPr>
                <p:cNvPr id="7125" name="Google Shape;7125;p4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26" name="Google Shape;7126;p4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7" name="Google Shape;7127;p41"/>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28" name="Google Shape;7128;p41"/>
          <p:cNvGrpSpPr/>
          <p:nvPr/>
        </p:nvGrpSpPr>
        <p:grpSpPr>
          <a:xfrm>
            <a:off x="4053425" y="5098210"/>
            <a:ext cx="1888889" cy="592382"/>
            <a:chOff x="5194708" y="3484366"/>
            <a:chExt cx="3148148" cy="987304"/>
          </a:xfrm>
        </p:grpSpPr>
        <p:grpSp>
          <p:nvGrpSpPr>
            <p:cNvPr id="7129" name="Google Shape;7129;p41"/>
            <p:cNvGrpSpPr/>
            <p:nvPr/>
          </p:nvGrpSpPr>
          <p:grpSpPr>
            <a:xfrm>
              <a:off x="7531521" y="3484366"/>
              <a:ext cx="811335" cy="987304"/>
              <a:chOff x="3379425" y="1617275"/>
              <a:chExt cx="1090650" cy="1327200"/>
            </a:xfrm>
          </p:grpSpPr>
          <p:sp>
            <p:nvSpPr>
              <p:cNvPr id="7130" name="Google Shape;7130;p4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4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4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3" name="Google Shape;7133;p41"/>
            <p:cNvGrpSpPr/>
            <p:nvPr/>
          </p:nvGrpSpPr>
          <p:grpSpPr>
            <a:xfrm>
              <a:off x="6752546" y="3484366"/>
              <a:ext cx="811428" cy="987304"/>
              <a:chOff x="2332275" y="1617275"/>
              <a:chExt cx="1090775" cy="1327200"/>
            </a:xfrm>
          </p:grpSpPr>
          <p:sp>
            <p:nvSpPr>
              <p:cNvPr id="7134" name="Google Shape;7134;p4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4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4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7" name="Google Shape;7137;p41"/>
            <p:cNvGrpSpPr/>
            <p:nvPr/>
          </p:nvGrpSpPr>
          <p:grpSpPr>
            <a:xfrm>
              <a:off x="5973664" y="3484366"/>
              <a:ext cx="811335" cy="987304"/>
              <a:chOff x="1285250" y="1617275"/>
              <a:chExt cx="1090650" cy="1327200"/>
            </a:xfrm>
          </p:grpSpPr>
          <p:sp>
            <p:nvSpPr>
              <p:cNvPr id="7138" name="Google Shape;7138;p4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4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4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1" name="Google Shape;7141;p41"/>
            <p:cNvGrpSpPr/>
            <p:nvPr/>
          </p:nvGrpSpPr>
          <p:grpSpPr>
            <a:xfrm>
              <a:off x="5194708" y="3484366"/>
              <a:ext cx="811409" cy="987304"/>
              <a:chOff x="238125" y="1617275"/>
              <a:chExt cx="1090750" cy="1327200"/>
            </a:xfrm>
          </p:grpSpPr>
          <p:sp>
            <p:nvSpPr>
              <p:cNvPr id="7142" name="Google Shape;7142;p4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4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4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45" name="Google Shape;7145;p41"/>
          <p:cNvGrpSpPr/>
          <p:nvPr/>
        </p:nvGrpSpPr>
        <p:grpSpPr>
          <a:xfrm>
            <a:off x="4006223" y="4472316"/>
            <a:ext cx="1948312" cy="417210"/>
            <a:chOff x="1808063" y="4294338"/>
            <a:chExt cx="3370782" cy="721817"/>
          </a:xfrm>
        </p:grpSpPr>
        <p:sp>
          <p:nvSpPr>
            <p:cNvPr id="7146" name="Google Shape;7146;p4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4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4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4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4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4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4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4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4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4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41"/>
          <p:cNvGrpSpPr/>
          <p:nvPr/>
        </p:nvGrpSpPr>
        <p:grpSpPr>
          <a:xfrm>
            <a:off x="726734" y="4817163"/>
            <a:ext cx="1561507" cy="779122"/>
            <a:chOff x="834100" y="3642869"/>
            <a:chExt cx="1259483" cy="628426"/>
          </a:xfrm>
        </p:grpSpPr>
        <p:sp>
          <p:nvSpPr>
            <p:cNvPr id="7157" name="Google Shape;7157;p41"/>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41"/>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41"/>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41"/>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41"/>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41"/>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41"/>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41"/>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41"/>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41"/>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41"/>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41"/>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41"/>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41"/>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41"/>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41"/>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41"/>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41"/>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41"/>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41"/>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41"/>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41"/>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41"/>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41"/>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41"/>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82" name="Google Shape;7182;p41"/>
            <p:cNvGrpSpPr/>
            <p:nvPr/>
          </p:nvGrpSpPr>
          <p:grpSpPr>
            <a:xfrm>
              <a:off x="1360364" y="3847835"/>
              <a:ext cx="208119" cy="224359"/>
              <a:chOff x="1360769" y="3847100"/>
              <a:chExt cx="208119" cy="224359"/>
            </a:xfrm>
          </p:grpSpPr>
          <p:sp>
            <p:nvSpPr>
              <p:cNvPr id="7183" name="Google Shape;7183;p41"/>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41"/>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41"/>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41"/>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41"/>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41"/>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41"/>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41"/>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41"/>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41"/>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41"/>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41"/>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41"/>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41"/>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41"/>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41"/>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41"/>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41"/>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41"/>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41"/>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3" name="Google Shape;7203;p41"/>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41"/>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41"/>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41"/>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41"/>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41"/>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41"/>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41"/>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41"/>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41"/>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41"/>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41"/>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41"/>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41"/>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41"/>
          <p:cNvGrpSpPr/>
          <p:nvPr/>
        </p:nvGrpSpPr>
        <p:grpSpPr>
          <a:xfrm rot="5400000">
            <a:off x="7008021" y="4571704"/>
            <a:ext cx="197685" cy="1704875"/>
            <a:chOff x="4428249" y="1369375"/>
            <a:chExt cx="36905" cy="429569"/>
          </a:xfrm>
        </p:grpSpPr>
        <p:sp>
          <p:nvSpPr>
            <p:cNvPr id="7218" name="Google Shape;7218;p41"/>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41"/>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41"/>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41"/>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41"/>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41"/>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41"/>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41"/>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41"/>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41"/>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41"/>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41"/>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41"/>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41"/>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41"/>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41"/>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41"/>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41"/>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41"/>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41"/>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41"/>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41"/>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41"/>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41"/>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41"/>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41"/>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41"/>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41"/>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41"/>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41"/>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41"/>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41"/>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0" name="Google Shape;7250;p41"/>
          <p:cNvGrpSpPr/>
          <p:nvPr/>
        </p:nvGrpSpPr>
        <p:grpSpPr>
          <a:xfrm flipH="1" rot="10800000">
            <a:off x="6251901" y="4075962"/>
            <a:ext cx="1710071" cy="29892"/>
            <a:chOff x="219558" y="4738465"/>
            <a:chExt cx="5852400" cy="102300"/>
          </a:xfrm>
        </p:grpSpPr>
        <p:cxnSp>
          <p:nvCxnSpPr>
            <p:cNvPr id="7251" name="Google Shape;7251;p41"/>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252" name="Google Shape;7252;p41"/>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41"/>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41"/>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41"/>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41"/>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41"/>
          <p:cNvGrpSpPr/>
          <p:nvPr/>
        </p:nvGrpSpPr>
        <p:grpSpPr>
          <a:xfrm>
            <a:off x="6265429" y="4525431"/>
            <a:ext cx="1682727" cy="463906"/>
            <a:chOff x="5286284" y="2966544"/>
            <a:chExt cx="1396570" cy="385016"/>
          </a:xfrm>
        </p:grpSpPr>
        <p:cxnSp>
          <p:nvCxnSpPr>
            <p:cNvPr id="7258" name="Google Shape;7258;p41"/>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259" name="Google Shape;7259;p41"/>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260" name="Google Shape;7260;p41"/>
            <p:cNvGrpSpPr/>
            <p:nvPr/>
          </p:nvGrpSpPr>
          <p:grpSpPr>
            <a:xfrm>
              <a:off x="5287688" y="3173364"/>
              <a:ext cx="1395166" cy="74100"/>
              <a:chOff x="5287688" y="3173364"/>
              <a:chExt cx="1395166" cy="74100"/>
            </a:xfrm>
          </p:grpSpPr>
          <p:cxnSp>
            <p:nvCxnSpPr>
              <p:cNvPr id="7261" name="Google Shape;7261;p41"/>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262" name="Google Shape;7262;p41"/>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263" name="Google Shape;7263;p41"/>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264" name="Google Shape;7264;p41"/>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265" name="Google Shape;7265;p41"/>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266" name="Google Shape;7266;p41"/>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267" name="Google Shape;7267;p41"/>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268" name="Google Shape;7268;p41"/>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269" name="Google Shape;7269;p41"/>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270" name="Google Shape;7270;p41"/>
          <p:cNvGrpSpPr/>
          <p:nvPr/>
        </p:nvGrpSpPr>
        <p:grpSpPr>
          <a:xfrm>
            <a:off x="2272626" y="2620340"/>
            <a:ext cx="1424614" cy="797727"/>
            <a:chOff x="2029517" y="1732295"/>
            <a:chExt cx="1149068" cy="643432"/>
          </a:xfrm>
        </p:grpSpPr>
        <p:grpSp>
          <p:nvGrpSpPr>
            <p:cNvPr id="7271" name="Google Shape;7271;p41"/>
            <p:cNvGrpSpPr/>
            <p:nvPr/>
          </p:nvGrpSpPr>
          <p:grpSpPr>
            <a:xfrm>
              <a:off x="2708660" y="1746937"/>
              <a:ext cx="455427" cy="244429"/>
              <a:chOff x="2700693" y="1746937"/>
              <a:chExt cx="455427" cy="244429"/>
            </a:xfrm>
          </p:grpSpPr>
          <p:grpSp>
            <p:nvGrpSpPr>
              <p:cNvPr id="7272" name="Google Shape;7272;p41"/>
              <p:cNvGrpSpPr/>
              <p:nvPr/>
            </p:nvGrpSpPr>
            <p:grpSpPr>
              <a:xfrm>
                <a:off x="2905682" y="1782817"/>
                <a:ext cx="250438" cy="208549"/>
                <a:chOff x="2905682" y="1782817"/>
                <a:chExt cx="250438" cy="208549"/>
              </a:xfrm>
            </p:grpSpPr>
            <p:cxnSp>
              <p:nvCxnSpPr>
                <p:cNvPr id="7273" name="Google Shape;7273;p41"/>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74" name="Google Shape;7274;p41"/>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5" name="Google Shape;7275;p41"/>
              <p:cNvGrpSpPr/>
              <p:nvPr/>
            </p:nvGrpSpPr>
            <p:grpSpPr>
              <a:xfrm>
                <a:off x="2700693" y="1746937"/>
                <a:ext cx="449967" cy="72374"/>
                <a:chOff x="2700693" y="1746937"/>
                <a:chExt cx="449967" cy="72374"/>
              </a:xfrm>
            </p:grpSpPr>
            <p:cxnSp>
              <p:nvCxnSpPr>
                <p:cNvPr id="7276" name="Google Shape;7276;p41"/>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77" name="Google Shape;7277;p41"/>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78" name="Google Shape;7278;p41"/>
            <p:cNvGrpSpPr/>
            <p:nvPr/>
          </p:nvGrpSpPr>
          <p:grpSpPr>
            <a:xfrm>
              <a:off x="2029517" y="1732295"/>
              <a:ext cx="1149068" cy="643432"/>
              <a:chOff x="2029517" y="1732295"/>
              <a:chExt cx="1149068" cy="643432"/>
            </a:xfrm>
          </p:grpSpPr>
          <p:grpSp>
            <p:nvGrpSpPr>
              <p:cNvPr id="7279" name="Google Shape;7279;p41"/>
              <p:cNvGrpSpPr/>
              <p:nvPr/>
            </p:nvGrpSpPr>
            <p:grpSpPr>
              <a:xfrm>
                <a:off x="2703618" y="2103152"/>
                <a:ext cx="474966" cy="260017"/>
                <a:chOff x="2703618" y="2103152"/>
                <a:chExt cx="474966" cy="260017"/>
              </a:xfrm>
            </p:grpSpPr>
            <p:grpSp>
              <p:nvGrpSpPr>
                <p:cNvPr id="7280" name="Google Shape;7280;p41"/>
                <p:cNvGrpSpPr/>
                <p:nvPr/>
              </p:nvGrpSpPr>
              <p:grpSpPr>
                <a:xfrm>
                  <a:off x="2703618" y="2290640"/>
                  <a:ext cx="450291" cy="72529"/>
                  <a:chOff x="2703618" y="2290640"/>
                  <a:chExt cx="450291" cy="72529"/>
                </a:xfrm>
              </p:grpSpPr>
              <p:cxnSp>
                <p:nvCxnSpPr>
                  <p:cNvPr id="7281" name="Google Shape;7281;p41"/>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82" name="Google Shape;7282;p41"/>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3" name="Google Shape;7283;p41"/>
                <p:cNvGrpSpPr/>
                <p:nvPr/>
              </p:nvGrpSpPr>
              <p:grpSpPr>
                <a:xfrm>
                  <a:off x="2908607" y="2103152"/>
                  <a:ext cx="269977" cy="223538"/>
                  <a:chOff x="2908607" y="2103152"/>
                  <a:chExt cx="269977" cy="223538"/>
                </a:xfrm>
              </p:grpSpPr>
              <p:cxnSp>
                <p:nvCxnSpPr>
                  <p:cNvPr id="7284" name="Google Shape;7284;p41"/>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285" name="Google Shape;7285;p41"/>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286" name="Google Shape;7286;p41"/>
              <p:cNvGrpSpPr/>
              <p:nvPr/>
            </p:nvGrpSpPr>
            <p:grpSpPr>
              <a:xfrm>
                <a:off x="2029517" y="1732295"/>
                <a:ext cx="685827" cy="643432"/>
                <a:chOff x="2029517" y="1732295"/>
                <a:chExt cx="685827" cy="643432"/>
              </a:xfrm>
            </p:grpSpPr>
            <p:sp>
              <p:nvSpPr>
                <p:cNvPr id="7287" name="Google Shape;7287;p41"/>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8" name="Google Shape;7288;p41"/>
                <p:cNvGrpSpPr/>
                <p:nvPr/>
              </p:nvGrpSpPr>
              <p:grpSpPr>
                <a:xfrm>
                  <a:off x="2158948" y="1732295"/>
                  <a:ext cx="556396" cy="333108"/>
                  <a:chOff x="2158948" y="1732295"/>
                  <a:chExt cx="556396" cy="333108"/>
                </a:xfrm>
              </p:grpSpPr>
              <p:cxnSp>
                <p:nvCxnSpPr>
                  <p:cNvPr id="7289" name="Google Shape;7289;p41"/>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290" name="Google Shape;7290;p41"/>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1" name="Google Shape;7291;p41"/>
                <p:cNvGrpSpPr/>
                <p:nvPr/>
              </p:nvGrpSpPr>
              <p:grpSpPr>
                <a:xfrm>
                  <a:off x="2159908" y="2065057"/>
                  <a:ext cx="550884" cy="310670"/>
                  <a:chOff x="2159908" y="2065057"/>
                  <a:chExt cx="550884" cy="310670"/>
                </a:xfrm>
              </p:grpSpPr>
              <p:cxnSp>
                <p:nvCxnSpPr>
                  <p:cNvPr id="7292" name="Google Shape;7292;p41"/>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293" name="Google Shape;7293;p41"/>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294" name="Google Shape;7294;p41"/>
          <p:cNvGrpSpPr/>
          <p:nvPr/>
        </p:nvGrpSpPr>
        <p:grpSpPr>
          <a:xfrm>
            <a:off x="688324" y="2557083"/>
            <a:ext cx="1159898" cy="976039"/>
            <a:chOff x="732462" y="1766083"/>
            <a:chExt cx="962651" cy="810058"/>
          </a:xfrm>
        </p:grpSpPr>
        <p:grpSp>
          <p:nvGrpSpPr>
            <p:cNvPr id="7295" name="Google Shape;7295;p41"/>
            <p:cNvGrpSpPr/>
            <p:nvPr/>
          </p:nvGrpSpPr>
          <p:grpSpPr>
            <a:xfrm>
              <a:off x="732462" y="1908333"/>
              <a:ext cx="339369" cy="524756"/>
              <a:chOff x="844912" y="1819635"/>
              <a:chExt cx="329836" cy="510016"/>
            </a:xfrm>
          </p:grpSpPr>
          <p:sp>
            <p:nvSpPr>
              <p:cNvPr id="7296" name="Google Shape;7296;p41"/>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41"/>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41"/>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41"/>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41"/>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41"/>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2" name="Google Shape;7302;p41"/>
            <p:cNvGrpSpPr/>
            <p:nvPr/>
          </p:nvGrpSpPr>
          <p:grpSpPr>
            <a:xfrm>
              <a:off x="1184858" y="2256650"/>
              <a:ext cx="510255" cy="319491"/>
              <a:chOff x="1284601" y="2158168"/>
              <a:chExt cx="495923" cy="310517"/>
            </a:xfrm>
          </p:grpSpPr>
          <p:sp>
            <p:nvSpPr>
              <p:cNvPr id="7303" name="Google Shape;7303;p41"/>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04" name="Google Shape;7304;p41"/>
              <p:cNvGrpSpPr/>
              <p:nvPr/>
            </p:nvGrpSpPr>
            <p:grpSpPr>
              <a:xfrm>
                <a:off x="1507666" y="2158168"/>
                <a:ext cx="272858" cy="310517"/>
                <a:chOff x="1507666" y="2158168"/>
                <a:chExt cx="272858" cy="310517"/>
              </a:xfrm>
            </p:grpSpPr>
            <p:grpSp>
              <p:nvGrpSpPr>
                <p:cNvPr id="7305" name="Google Shape;7305;p41"/>
                <p:cNvGrpSpPr/>
                <p:nvPr/>
              </p:nvGrpSpPr>
              <p:grpSpPr>
                <a:xfrm>
                  <a:off x="1507666" y="2176104"/>
                  <a:ext cx="166395" cy="273149"/>
                  <a:chOff x="1507666" y="2176104"/>
                  <a:chExt cx="166395" cy="273149"/>
                </a:xfrm>
              </p:grpSpPr>
              <p:sp>
                <p:nvSpPr>
                  <p:cNvPr id="7306" name="Google Shape;7306;p41"/>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41"/>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41"/>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41"/>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41"/>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41"/>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41"/>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13" name="Google Shape;7313;p41"/>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41"/>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15" name="Google Shape;7315;p41"/>
            <p:cNvGrpSpPr/>
            <p:nvPr/>
          </p:nvGrpSpPr>
          <p:grpSpPr>
            <a:xfrm>
              <a:off x="1184858" y="1766083"/>
              <a:ext cx="510255" cy="319491"/>
              <a:chOff x="1284601" y="1681380"/>
              <a:chExt cx="495923" cy="310517"/>
            </a:xfrm>
          </p:grpSpPr>
          <p:sp>
            <p:nvSpPr>
              <p:cNvPr id="7316" name="Google Shape;7316;p41"/>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17" name="Google Shape;7317;p41"/>
              <p:cNvGrpSpPr/>
              <p:nvPr/>
            </p:nvGrpSpPr>
            <p:grpSpPr>
              <a:xfrm>
                <a:off x="1507666" y="1681380"/>
                <a:ext cx="272858" cy="310517"/>
                <a:chOff x="1507666" y="1681380"/>
                <a:chExt cx="272858" cy="310517"/>
              </a:xfrm>
            </p:grpSpPr>
            <p:grpSp>
              <p:nvGrpSpPr>
                <p:cNvPr id="7318" name="Google Shape;7318;p41"/>
                <p:cNvGrpSpPr/>
                <p:nvPr/>
              </p:nvGrpSpPr>
              <p:grpSpPr>
                <a:xfrm>
                  <a:off x="1507666" y="1700120"/>
                  <a:ext cx="166395" cy="272984"/>
                  <a:chOff x="1507666" y="1700120"/>
                  <a:chExt cx="166395" cy="272984"/>
                </a:xfrm>
              </p:grpSpPr>
              <p:sp>
                <p:nvSpPr>
                  <p:cNvPr id="7319" name="Google Shape;7319;p41"/>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41"/>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41"/>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41"/>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41"/>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41"/>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41"/>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26" name="Google Shape;7326;p41"/>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41"/>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28" name="Google Shape;7328;p41"/>
          <p:cNvGrpSpPr/>
          <p:nvPr/>
        </p:nvGrpSpPr>
        <p:grpSpPr>
          <a:xfrm>
            <a:off x="8048825" y="3481696"/>
            <a:ext cx="1954642" cy="665629"/>
            <a:chOff x="6894650" y="2574740"/>
            <a:chExt cx="1445100" cy="492111"/>
          </a:xfrm>
        </p:grpSpPr>
        <p:sp>
          <p:nvSpPr>
            <p:cNvPr id="7329" name="Google Shape;7329;p41"/>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41"/>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41"/>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41"/>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41"/>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34" name="Google Shape;7334;p41"/>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335" name="Google Shape;7335;p41"/>
          <p:cNvGrpSpPr/>
          <p:nvPr/>
        </p:nvGrpSpPr>
        <p:grpSpPr>
          <a:xfrm>
            <a:off x="8072980" y="5137598"/>
            <a:ext cx="1907698" cy="573177"/>
            <a:chOff x="6953919" y="3907920"/>
            <a:chExt cx="1377300" cy="475705"/>
          </a:xfrm>
        </p:grpSpPr>
        <p:cxnSp>
          <p:nvCxnSpPr>
            <p:cNvPr id="7336" name="Google Shape;7336;p41"/>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337" name="Google Shape;7337;p41"/>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338" name="Google Shape;7338;p41"/>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339" name="Google Shape;7339;p41"/>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340" name="Google Shape;7340;p41"/>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341" name="Google Shape;7341;p41"/>
          <p:cNvGrpSpPr/>
          <p:nvPr/>
        </p:nvGrpSpPr>
        <p:grpSpPr>
          <a:xfrm>
            <a:off x="2654993" y="3645106"/>
            <a:ext cx="1007705" cy="993538"/>
            <a:chOff x="2389399" y="2595741"/>
            <a:chExt cx="812796" cy="801369"/>
          </a:xfrm>
        </p:grpSpPr>
        <p:grpSp>
          <p:nvGrpSpPr>
            <p:cNvPr id="7342" name="Google Shape;7342;p41"/>
            <p:cNvGrpSpPr/>
            <p:nvPr/>
          </p:nvGrpSpPr>
          <p:grpSpPr>
            <a:xfrm>
              <a:off x="2492145" y="2881565"/>
              <a:ext cx="607300" cy="229751"/>
              <a:chOff x="2492145" y="2881565"/>
              <a:chExt cx="607300" cy="229751"/>
            </a:xfrm>
          </p:grpSpPr>
          <p:sp>
            <p:nvSpPr>
              <p:cNvPr id="7343" name="Google Shape;7343;p41"/>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41"/>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41"/>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6" name="Google Shape;7346;p41"/>
            <p:cNvGrpSpPr/>
            <p:nvPr/>
          </p:nvGrpSpPr>
          <p:grpSpPr>
            <a:xfrm>
              <a:off x="2389399" y="2595741"/>
              <a:ext cx="812796" cy="296825"/>
              <a:chOff x="2389399" y="2595741"/>
              <a:chExt cx="812796" cy="296825"/>
            </a:xfrm>
          </p:grpSpPr>
          <p:grpSp>
            <p:nvGrpSpPr>
              <p:cNvPr id="7347" name="Google Shape;7347;p41"/>
              <p:cNvGrpSpPr/>
              <p:nvPr/>
            </p:nvGrpSpPr>
            <p:grpSpPr>
              <a:xfrm>
                <a:off x="2389399" y="2595741"/>
                <a:ext cx="363638" cy="296825"/>
                <a:chOff x="2389399" y="2595741"/>
                <a:chExt cx="363638" cy="296825"/>
              </a:xfrm>
            </p:grpSpPr>
            <p:grpSp>
              <p:nvGrpSpPr>
                <p:cNvPr id="7348" name="Google Shape;7348;p41"/>
                <p:cNvGrpSpPr/>
                <p:nvPr/>
              </p:nvGrpSpPr>
              <p:grpSpPr>
                <a:xfrm>
                  <a:off x="2493852" y="2794333"/>
                  <a:ext cx="259185" cy="98232"/>
                  <a:chOff x="2493852" y="2794333"/>
                  <a:chExt cx="259185" cy="98232"/>
                </a:xfrm>
              </p:grpSpPr>
              <p:sp>
                <p:nvSpPr>
                  <p:cNvPr id="7349" name="Google Shape;7349;p41"/>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41"/>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41"/>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2" name="Google Shape;7352;p41"/>
                <p:cNvGrpSpPr/>
                <p:nvPr/>
              </p:nvGrpSpPr>
              <p:grpSpPr>
                <a:xfrm>
                  <a:off x="2389399" y="2595741"/>
                  <a:ext cx="224343" cy="182054"/>
                  <a:chOff x="2389399" y="2595741"/>
                  <a:chExt cx="224343" cy="182054"/>
                </a:xfrm>
              </p:grpSpPr>
              <p:sp>
                <p:nvSpPr>
                  <p:cNvPr id="7353" name="Google Shape;7353;p41"/>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41"/>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55" name="Google Shape;7355;p41"/>
              <p:cNvGrpSpPr/>
              <p:nvPr/>
            </p:nvGrpSpPr>
            <p:grpSpPr>
              <a:xfrm>
                <a:off x="2683630" y="2595741"/>
                <a:ext cx="224334" cy="296825"/>
                <a:chOff x="2683630" y="2595741"/>
                <a:chExt cx="224334" cy="296825"/>
              </a:xfrm>
            </p:grpSpPr>
            <p:grpSp>
              <p:nvGrpSpPr>
                <p:cNvPr id="7356" name="Google Shape;7356;p41"/>
                <p:cNvGrpSpPr/>
                <p:nvPr/>
              </p:nvGrpSpPr>
              <p:grpSpPr>
                <a:xfrm>
                  <a:off x="2788083" y="2794333"/>
                  <a:ext cx="15356" cy="98232"/>
                  <a:chOff x="2788083" y="2794333"/>
                  <a:chExt cx="15356" cy="98232"/>
                </a:xfrm>
              </p:grpSpPr>
              <p:sp>
                <p:nvSpPr>
                  <p:cNvPr id="7357" name="Google Shape;7357;p41"/>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41"/>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41"/>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41"/>
                <p:cNvGrpSpPr/>
                <p:nvPr/>
              </p:nvGrpSpPr>
              <p:grpSpPr>
                <a:xfrm>
                  <a:off x="2683630" y="2595741"/>
                  <a:ext cx="224334" cy="182054"/>
                  <a:chOff x="2683630" y="2595741"/>
                  <a:chExt cx="224334" cy="182054"/>
                </a:xfrm>
              </p:grpSpPr>
              <p:sp>
                <p:nvSpPr>
                  <p:cNvPr id="7361" name="Google Shape;7361;p41"/>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41"/>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63" name="Google Shape;7363;p41"/>
              <p:cNvGrpSpPr/>
              <p:nvPr/>
            </p:nvGrpSpPr>
            <p:grpSpPr>
              <a:xfrm>
                <a:off x="2838475" y="2595741"/>
                <a:ext cx="363719" cy="296825"/>
                <a:chOff x="2838475" y="2595741"/>
                <a:chExt cx="363719" cy="296825"/>
              </a:xfrm>
            </p:grpSpPr>
            <p:grpSp>
              <p:nvGrpSpPr>
                <p:cNvPr id="7364" name="Google Shape;7364;p41"/>
                <p:cNvGrpSpPr/>
                <p:nvPr/>
              </p:nvGrpSpPr>
              <p:grpSpPr>
                <a:xfrm>
                  <a:off x="2838475" y="2794333"/>
                  <a:ext cx="259185" cy="98232"/>
                  <a:chOff x="2838475" y="2794333"/>
                  <a:chExt cx="259185" cy="98232"/>
                </a:xfrm>
              </p:grpSpPr>
              <p:sp>
                <p:nvSpPr>
                  <p:cNvPr id="7365" name="Google Shape;7365;p41"/>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41"/>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41"/>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8" name="Google Shape;7368;p41"/>
                <p:cNvGrpSpPr/>
                <p:nvPr/>
              </p:nvGrpSpPr>
              <p:grpSpPr>
                <a:xfrm>
                  <a:off x="2977852" y="2595741"/>
                  <a:ext cx="224343" cy="182054"/>
                  <a:chOff x="2977852" y="2595741"/>
                  <a:chExt cx="224343" cy="182054"/>
                </a:xfrm>
              </p:grpSpPr>
              <p:sp>
                <p:nvSpPr>
                  <p:cNvPr id="7369" name="Google Shape;7369;p41"/>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41"/>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71" name="Google Shape;7371;p41"/>
            <p:cNvGrpSpPr/>
            <p:nvPr/>
          </p:nvGrpSpPr>
          <p:grpSpPr>
            <a:xfrm>
              <a:off x="2389399" y="3100241"/>
              <a:ext cx="812796" cy="296869"/>
              <a:chOff x="2389399" y="3100241"/>
              <a:chExt cx="812796" cy="296869"/>
            </a:xfrm>
          </p:grpSpPr>
          <p:grpSp>
            <p:nvGrpSpPr>
              <p:cNvPr id="7372" name="Google Shape;7372;p41"/>
              <p:cNvGrpSpPr/>
              <p:nvPr/>
            </p:nvGrpSpPr>
            <p:grpSpPr>
              <a:xfrm>
                <a:off x="2683630" y="3100241"/>
                <a:ext cx="224334" cy="296869"/>
                <a:chOff x="2683630" y="3100241"/>
                <a:chExt cx="224334" cy="296869"/>
              </a:xfrm>
            </p:grpSpPr>
            <p:grpSp>
              <p:nvGrpSpPr>
                <p:cNvPr id="7373" name="Google Shape;7373;p41"/>
                <p:cNvGrpSpPr/>
                <p:nvPr/>
              </p:nvGrpSpPr>
              <p:grpSpPr>
                <a:xfrm>
                  <a:off x="2788083" y="3100241"/>
                  <a:ext cx="15356" cy="98237"/>
                  <a:chOff x="2788083" y="3100241"/>
                  <a:chExt cx="15356" cy="98237"/>
                </a:xfrm>
              </p:grpSpPr>
              <p:sp>
                <p:nvSpPr>
                  <p:cNvPr id="7374" name="Google Shape;7374;p41"/>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41"/>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41"/>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7" name="Google Shape;7377;p41"/>
                <p:cNvGrpSpPr/>
                <p:nvPr/>
              </p:nvGrpSpPr>
              <p:grpSpPr>
                <a:xfrm>
                  <a:off x="2683630" y="3215065"/>
                  <a:ext cx="224334" cy="182045"/>
                  <a:chOff x="2683630" y="3215065"/>
                  <a:chExt cx="224334" cy="182045"/>
                </a:xfrm>
              </p:grpSpPr>
              <p:sp>
                <p:nvSpPr>
                  <p:cNvPr id="7378" name="Google Shape;7378;p41"/>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41"/>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80" name="Google Shape;7380;p41"/>
              <p:cNvGrpSpPr/>
              <p:nvPr/>
            </p:nvGrpSpPr>
            <p:grpSpPr>
              <a:xfrm>
                <a:off x="2389399" y="3100241"/>
                <a:ext cx="363638" cy="296869"/>
                <a:chOff x="2389399" y="3100241"/>
                <a:chExt cx="363638" cy="296869"/>
              </a:xfrm>
            </p:grpSpPr>
            <p:grpSp>
              <p:nvGrpSpPr>
                <p:cNvPr id="7381" name="Google Shape;7381;p41"/>
                <p:cNvGrpSpPr/>
                <p:nvPr/>
              </p:nvGrpSpPr>
              <p:grpSpPr>
                <a:xfrm>
                  <a:off x="2493852" y="3100241"/>
                  <a:ext cx="259185" cy="98237"/>
                  <a:chOff x="2493852" y="3100241"/>
                  <a:chExt cx="259185" cy="98237"/>
                </a:xfrm>
              </p:grpSpPr>
              <p:sp>
                <p:nvSpPr>
                  <p:cNvPr id="7382" name="Google Shape;7382;p41"/>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41"/>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41"/>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5" name="Google Shape;7385;p41"/>
                <p:cNvGrpSpPr/>
                <p:nvPr/>
              </p:nvGrpSpPr>
              <p:grpSpPr>
                <a:xfrm>
                  <a:off x="2389399" y="3215065"/>
                  <a:ext cx="224343" cy="182045"/>
                  <a:chOff x="2389399" y="3215065"/>
                  <a:chExt cx="224343" cy="182045"/>
                </a:xfrm>
              </p:grpSpPr>
              <p:sp>
                <p:nvSpPr>
                  <p:cNvPr id="7386" name="Google Shape;7386;p41"/>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41"/>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88" name="Google Shape;7388;p41"/>
              <p:cNvGrpSpPr/>
              <p:nvPr/>
            </p:nvGrpSpPr>
            <p:grpSpPr>
              <a:xfrm>
                <a:off x="2838475" y="3100241"/>
                <a:ext cx="363719" cy="296869"/>
                <a:chOff x="2838475" y="3100241"/>
                <a:chExt cx="363719" cy="296869"/>
              </a:xfrm>
            </p:grpSpPr>
            <p:grpSp>
              <p:nvGrpSpPr>
                <p:cNvPr id="7389" name="Google Shape;7389;p41"/>
                <p:cNvGrpSpPr/>
                <p:nvPr/>
              </p:nvGrpSpPr>
              <p:grpSpPr>
                <a:xfrm>
                  <a:off x="2838475" y="3100241"/>
                  <a:ext cx="259185" cy="98237"/>
                  <a:chOff x="2838475" y="3100241"/>
                  <a:chExt cx="259185" cy="98237"/>
                </a:xfrm>
              </p:grpSpPr>
              <p:sp>
                <p:nvSpPr>
                  <p:cNvPr id="7390" name="Google Shape;7390;p41"/>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41"/>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41"/>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3" name="Google Shape;7393;p41"/>
                <p:cNvGrpSpPr/>
                <p:nvPr/>
              </p:nvGrpSpPr>
              <p:grpSpPr>
                <a:xfrm>
                  <a:off x="2977852" y="3215065"/>
                  <a:ext cx="224343" cy="182045"/>
                  <a:chOff x="2977852" y="3215065"/>
                  <a:chExt cx="224343" cy="182045"/>
                </a:xfrm>
              </p:grpSpPr>
              <p:sp>
                <p:nvSpPr>
                  <p:cNvPr id="7394" name="Google Shape;7394;p41"/>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41"/>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99" name="Shape 7399"/>
        <p:cNvGrpSpPr/>
        <p:nvPr/>
      </p:nvGrpSpPr>
      <p:grpSpPr>
        <a:xfrm>
          <a:off x="0" y="0"/>
          <a:ext cx="0" cy="0"/>
          <a:chOff x="0" y="0"/>
          <a:chExt cx="0" cy="0"/>
        </a:xfrm>
      </p:grpSpPr>
      <p:grpSp>
        <p:nvGrpSpPr>
          <p:cNvPr id="7400" name="Google Shape;7400;p42"/>
          <p:cNvGrpSpPr/>
          <p:nvPr/>
        </p:nvGrpSpPr>
        <p:grpSpPr>
          <a:xfrm>
            <a:off x="1171288" y="4897575"/>
            <a:ext cx="2390414" cy="1024800"/>
            <a:chOff x="728925" y="3296613"/>
            <a:chExt cx="2390414" cy="1024800"/>
          </a:xfrm>
        </p:grpSpPr>
        <p:grpSp>
          <p:nvGrpSpPr>
            <p:cNvPr id="7401" name="Google Shape;7401;p42"/>
            <p:cNvGrpSpPr/>
            <p:nvPr/>
          </p:nvGrpSpPr>
          <p:grpSpPr>
            <a:xfrm>
              <a:off x="728925" y="3619800"/>
              <a:ext cx="2390414" cy="500893"/>
              <a:chOff x="728925" y="3619800"/>
              <a:chExt cx="2390414" cy="500893"/>
            </a:xfrm>
          </p:grpSpPr>
          <p:sp>
            <p:nvSpPr>
              <p:cNvPr id="7402" name="Google Shape;7402;p42"/>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03" name="Google Shape;7403;p42"/>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404" name="Google Shape;7404;p42"/>
            <p:cNvGrpSpPr/>
            <p:nvPr/>
          </p:nvGrpSpPr>
          <p:grpSpPr>
            <a:xfrm>
              <a:off x="1348050" y="3296613"/>
              <a:ext cx="1706152" cy="1024800"/>
              <a:chOff x="1348050" y="3296613"/>
              <a:chExt cx="1706152" cy="1024800"/>
            </a:xfrm>
          </p:grpSpPr>
          <p:sp>
            <p:nvSpPr>
              <p:cNvPr id="7405" name="Google Shape;7405;p42"/>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06" name="Google Shape;7406;p42"/>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07" name="Google Shape;7407;p42"/>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08" name="Google Shape;7408;p42"/>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09" name="Google Shape;7409;p42"/>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410" name="Google Shape;7410;p42"/>
            <p:cNvGrpSpPr/>
            <p:nvPr/>
          </p:nvGrpSpPr>
          <p:grpSpPr>
            <a:xfrm>
              <a:off x="1455707" y="3654858"/>
              <a:ext cx="1491150" cy="417657"/>
              <a:chOff x="1455707" y="3654858"/>
              <a:chExt cx="1491150" cy="417657"/>
            </a:xfrm>
          </p:grpSpPr>
          <p:sp>
            <p:nvSpPr>
              <p:cNvPr id="7411" name="Google Shape;7411;p42"/>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42"/>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42"/>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42"/>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42"/>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42"/>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42"/>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42"/>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42"/>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42"/>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42"/>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42"/>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42"/>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42"/>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42"/>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42"/>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42"/>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42"/>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42"/>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42"/>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431" name="Google Shape;7431;p42"/>
          <p:cNvGraphicFramePr/>
          <p:nvPr/>
        </p:nvGraphicFramePr>
        <p:xfrm>
          <a:off x="7016588" y="3362087"/>
          <a:ext cx="3000000" cy="3000000"/>
        </p:xfrm>
        <a:graphic>
          <a:graphicData uri="http://schemas.openxmlformats.org/drawingml/2006/table">
            <a:tbl>
              <a:tblPr>
                <a:noFill/>
                <a:tableStyleId>{D383E5B3-6091-4A4A-AE20-0F7E0B8C2473}</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432" name="Google Shape;7432;p42"/>
          <p:cNvGrpSpPr/>
          <p:nvPr/>
        </p:nvGrpSpPr>
        <p:grpSpPr>
          <a:xfrm>
            <a:off x="1179664" y="1808851"/>
            <a:ext cx="2396505" cy="976502"/>
            <a:chOff x="749309" y="1112739"/>
            <a:chExt cx="2371603" cy="976502"/>
          </a:xfrm>
        </p:grpSpPr>
        <p:grpSp>
          <p:nvGrpSpPr>
            <p:cNvPr id="7433" name="Google Shape;7433;p42"/>
            <p:cNvGrpSpPr/>
            <p:nvPr/>
          </p:nvGrpSpPr>
          <p:grpSpPr>
            <a:xfrm>
              <a:off x="1092126" y="1112739"/>
              <a:ext cx="2028786" cy="975464"/>
              <a:chOff x="1092126" y="1112739"/>
              <a:chExt cx="2028786" cy="975464"/>
            </a:xfrm>
          </p:grpSpPr>
          <p:sp>
            <p:nvSpPr>
              <p:cNvPr id="7434" name="Google Shape;7434;p42"/>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42"/>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42"/>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42"/>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42"/>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42"/>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42"/>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42"/>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42"/>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42"/>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42"/>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42"/>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42"/>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42"/>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42"/>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42"/>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42"/>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42"/>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42"/>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42"/>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42"/>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42"/>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42"/>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42"/>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8" name="Google Shape;7458;p42"/>
            <p:cNvGrpSpPr/>
            <p:nvPr/>
          </p:nvGrpSpPr>
          <p:grpSpPr>
            <a:xfrm>
              <a:off x="749309" y="1112739"/>
              <a:ext cx="314700" cy="975464"/>
              <a:chOff x="749309" y="1112739"/>
              <a:chExt cx="314700" cy="975464"/>
            </a:xfrm>
          </p:grpSpPr>
          <p:sp>
            <p:nvSpPr>
              <p:cNvPr id="7459" name="Google Shape;7459;p42"/>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42"/>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42"/>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42"/>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3" name="Google Shape;7463;p4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4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4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4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467" name="Google Shape;7467;p42"/>
          <p:cNvGraphicFramePr/>
          <p:nvPr/>
        </p:nvGraphicFramePr>
        <p:xfrm>
          <a:off x="7016613" y="1808837"/>
          <a:ext cx="3000000" cy="3000000"/>
        </p:xfrm>
        <a:graphic>
          <a:graphicData uri="http://schemas.openxmlformats.org/drawingml/2006/table">
            <a:tbl>
              <a:tblPr>
                <a:noFill/>
                <a:tableStyleId>{D383E5B3-6091-4A4A-AE20-0F7E0B8C2473}</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468" name="Google Shape;7468;p42"/>
          <p:cNvGraphicFramePr/>
          <p:nvPr/>
        </p:nvGraphicFramePr>
        <p:xfrm>
          <a:off x="4132675" y="3362087"/>
          <a:ext cx="3000000" cy="3000000"/>
        </p:xfrm>
        <a:graphic>
          <a:graphicData uri="http://schemas.openxmlformats.org/drawingml/2006/table">
            <a:tbl>
              <a:tblPr>
                <a:noFill/>
                <a:tableStyleId>{D383E5B3-6091-4A4A-AE20-0F7E0B8C2473}</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469" name="Google Shape;7469;p42"/>
          <p:cNvGrpSpPr/>
          <p:nvPr/>
        </p:nvGrpSpPr>
        <p:grpSpPr>
          <a:xfrm>
            <a:off x="4134661" y="4886448"/>
            <a:ext cx="2363377" cy="1047062"/>
            <a:chOff x="3358399" y="3285485"/>
            <a:chExt cx="2363377" cy="1047062"/>
          </a:xfrm>
        </p:grpSpPr>
        <p:grpSp>
          <p:nvGrpSpPr>
            <p:cNvPr id="7470" name="Google Shape;7470;p42"/>
            <p:cNvGrpSpPr/>
            <p:nvPr/>
          </p:nvGrpSpPr>
          <p:grpSpPr>
            <a:xfrm>
              <a:off x="3358412" y="3285485"/>
              <a:ext cx="2363244" cy="139500"/>
              <a:chOff x="3358412" y="3285485"/>
              <a:chExt cx="2363244" cy="139500"/>
            </a:xfrm>
          </p:grpSpPr>
          <p:sp>
            <p:nvSpPr>
              <p:cNvPr id="7471" name="Google Shape;7471;p42"/>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42"/>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42"/>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42"/>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42"/>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6" name="Google Shape;7476;p42"/>
            <p:cNvGrpSpPr/>
            <p:nvPr/>
          </p:nvGrpSpPr>
          <p:grpSpPr>
            <a:xfrm>
              <a:off x="3358412" y="3466996"/>
              <a:ext cx="2363244" cy="139500"/>
              <a:chOff x="3358412" y="3466996"/>
              <a:chExt cx="2363244" cy="139500"/>
            </a:xfrm>
          </p:grpSpPr>
          <p:sp>
            <p:nvSpPr>
              <p:cNvPr id="7477" name="Google Shape;7477;p42"/>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42"/>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42"/>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42"/>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42"/>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2" name="Google Shape;7482;p42"/>
            <p:cNvGrpSpPr/>
            <p:nvPr/>
          </p:nvGrpSpPr>
          <p:grpSpPr>
            <a:xfrm>
              <a:off x="3358412" y="3648507"/>
              <a:ext cx="2363244" cy="139500"/>
              <a:chOff x="3358412" y="3648507"/>
              <a:chExt cx="2363244" cy="139500"/>
            </a:xfrm>
          </p:grpSpPr>
          <p:sp>
            <p:nvSpPr>
              <p:cNvPr id="7483" name="Google Shape;7483;p42"/>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42"/>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42"/>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42"/>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42"/>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42"/>
            <p:cNvGrpSpPr/>
            <p:nvPr/>
          </p:nvGrpSpPr>
          <p:grpSpPr>
            <a:xfrm>
              <a:off x="3358412" y="3830018"/>
              <a:ext cx="2363244" cy="139500"/>
              <a:chOff x="3358412" y="3830018"/>
              <a:chExt cx="2363244" cy="139500"/>
            </a:xfrm>
          </p:grpSpPr>
          <p:sp>
            <p:nvSpPr>
              <p:cNvPr id="7489" name="Google Shape;7489;p42"/>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42"/>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42"/>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42"/>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42"/>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42"/>
            <p:cNvGrpSpPr/>
            <p:nvPr/>
          </p:nvGrpSpPr>
          <p:grpSpPr>
            <a:xfrm>
              <a:off x="3358399" y="4011514"/>
              <a:ext cx="2363377" cy="139537"/>
              <a:chOff x="3294800" y="4134603"/>
              <a:chExt cx="2638876" cy="152400"/>
            </a:xfrm>
          </p:grpSpPr>
          <p:sp>
            <p:nvSpPr>
              <p:cNvPr id="7495" name="Google Shape;7495;p4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4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4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4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4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0" name="Google Shape;7500;p42"/>
            <p:cNvGrpSpPr/>
            <p:nvPr/>
          </p:nvGrpSpPr>
          <p:grpSpPr>
            <a:xfrm>
              <a:off x="3358399" y="4193010"/>
              <a:ext cx="2363377" cy="139537"/>
              <a:chOff x="3294800" y="4134603"/>
              <a:chExt cx="2638876" cy="152400"/>
            </a:xfrm>
          </p:grpSpPr>
          <p:sp>
            <p:nvSpPr>
              <p:cNvPr id="7501" name="Google Shape;7501;p42"/>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42"/>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42"/>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42"/>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42"/>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506" name="Google Shape;7506;p42"/>
          <p:cNvGraphicFramePr/>
          <p:nvPr/>
        </p:nvGraphicFramePr>
        <p:xfrm>
          <a:off x="1180663" y="3362087"/>
          <a:ext cx="3000000" cy="3000000"/>
        </p:xfrm>
        <a:graphic>
          <a:graphicData uri="http://schemas.openxmlformats.org/drawingml/2006/table">
            <a:tbl>
              <a:tblPr>
                <a:noFill/>
                <a:tableStyleId>{D383E5B3-6091-4A4A-AE20-0F7E0B8C2473}</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507" name="Google Shape;7507;p42"/>
          <p:cNvGrpSpPr/>
          <p:nvPr/>
        </p:nvGrpSpPr>
        <p:grpSpPr>
          <a:xfrm>
            <a:off x="4935132" y="3765902"/>
            <a:ext cx="1302095" cy="60959"/>
            <a:chOff x="3558802" y="4011427"/>
            <a:chExt cx="1866000" cy="111300"/>
          </a:xfrm>
        </p:grpSpPr>
        <p:sp>
          <p:nvSpPr>
            <p:cNvPr id="7508" name="Google Shape;7508;p4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4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0" name="Google Shape;7510;p42"/>
          <p:cNvGrpSpPr/>
          <p:nvPr/>
        </p:nvGrpSpPr>
        <p:grpSpPr>
          <a:xfrm>
            <a:off x="5480620" y="4048061"/>
            <a:ext cx="914340" cy="60959"/>
            <a:chOff x="3558802" y="4011427"/>
            <a:chExt cx="1866000" cy="111300"/>
          </a:xfrm>
        </p:grpSpPr>
        <p:sp>
          <p:nvSpPr>
            <p:cNvPr id="7511" name="Google Shape;7511;p4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42"/>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3" name="Google Shape;7513;p42"/>
          <p:cNvGrpSpPr/>
          <p:nvPr/>
        </p:nvGrpSpPr>
        <p:grpSpPr>
          <a:xfrm>
            <a:off x="6953262" y="4909259"/>
            <a:ext cx="2519825" cy="1001454"/>
            <a:chOff x="1906114" y="789980"/>
            <a:chExt cx="1487676" cy="606868"/>
          </a:xfrm>
        </p:grpSpPr>
        <p:cxnSp>
          <p:nvCxnSpPr>
            <p:cNvPr id="7514" name="Google Shape;7514;p4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515" name="Google Shape;7515;p4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516" name="Google Shape;7516;p4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517" name="Google Shape;7517;p42"/>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7518" name="Google Shape;7518;p42"/>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7519" name="Google Shape;7519;p42"/>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7520" name="Google Shape;7520;p42"/>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7521" name="Google Shape;7521;p4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4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4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4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4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4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42"/>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7528" name="Google Shape;7528;p42"/>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7529" name="Google Shape;7529;p42"/>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7530" name="Google Shape;7530;p4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1" name="Google Shape;7531;p42"/>
          <p:cNvGrpSpPr/>
          <p:nvPr/>
        </p:nvGrpSpPr>
        <p:grpSpPr>
          <a:xfrm>
            <a:off x="4129824" y="1778895"/>
            <a:ext cx="2363393" cy="1005865"/>
            <a:chOff x="3292400" y="1193188"/>
            <a:chExt cx="2615240" cy="1131075"/>
          </a:xfrm>
        </p:grpSpPr>
        <p:sp>
          <p:nvSpPr>
            <p:cNvPr id="7532" name="Google Shape;7532;p42"/>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33" name="Google Shape;7533;p42"/>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34" name="Google Shape;7534;p42"/>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7535" name="Google Shape;7535;p42"/>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7536" name="Google Shape;7536;p42"/>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7537" name="Google Shape;7537;p42"/>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7538" name="Google Shape;7538;p42"/>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7539" name="Google Shape;7539;p42"/>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7540" name="Google Shape;7540;p42"/>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7541" name="Google Shape;7541;p42"/>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7542" name="Google Shape;7542;p42"/>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543" name="Google Shape;7543;p42"/>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7544" name="Google Shape;7544;p42"/>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545" name="Google Shape;7545;p42"/>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7546" name="Google Shape;7546;p42"/>
            <p:cNvGrpSpPr/>
            <p:nvPr/>
          </p:nvGrpSpPr>
          <p:grpSpPr>
            <a:xfrm>
              <a:off x="3748438" y="1378608"/>
              <a:ext cx="2159202" cy="903971"/>
              <a:chOff x="1683525" y="2179850"/>
              <a:chExt cx="4519050" cy="2134525"/>
            </a:xfrm>
          </p:grpSpPr>
          <p:sp>
            <p:nvSpPr>
              <p:cNvPr id="7547" name="Google Shape;7547;p4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48" name="Google Shape;7548;p4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49" name="Google Shape;7549;p4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50" name="Google Shape;7550;p4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51" name="Google Shape;7551;p4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52" name="Google Shape;7552;p4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53" name="Google Shape;7553;p4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54" name="Google Shape;7554;p4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55" name="Google Shape;7555;p4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56" name="Google Shape;7556;p4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57" name="Google Shape;7557;p4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7558" name="Google Shape;7558;p4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5"/>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Table of contents</a:t>
            </a:r>
            <a:endParaRPr/>
          </a:p>
        </p:txBody>
      </p:sp>
      <p:sp>
        <p:nvSpPr>
          <p:cNvPr id="176" name="Google Shape;176;p25"/>
          <p:cNvSpPr txBox="1"/>
          <p:nvPr>
            <p:ph idx="1" type="subTitle"/>
          </p:nvPr>
        </p:nvSpPr>
        <p:spPr>
          <a:xfrm>
            <a:off x="1630957" y="2086125"/>
            <a:ext cx="3542400" cy="1121100"/>
          </a:xfrm>
          <a:prstGeom prst="rect">
            <a:avLst/>
          </a:prstGeom>
        </p:spPr>
        <p:txBody>
          <a:bodyPr anchorCtr="0" anchor="ctr" bIns="116050" lIns="116050" spcFirstLastPara="1" rIns="116050" wrap="square" tIns="116050">
            <a:noAutofit/>
          </a:bodyPr>
          <a:lstStyle/>
          <a:p>
            <a:pPr indent="0" lvl="0" marL="0" rtl="0" algn="l">
              <a:spcBef>
                <a:spcPts val="0"/>
              </a:spcBef>
              <a:spcAft>
                <a:spcPts val="1500"/>
              </a:spcAft>
              <a:buNone/>
            </a:pPr>
            <a:r>
              <a:rPr lang="en"/>
              <a:t>What is the purpose of organizing a text?</a:t>
            </a:r>
            <a:endParaRPr/>
          </a:p>
        </p:txBody>
      </p:sp>
      <p:sp>
        <p:nvSpPr>
          <p:cNvPr id="177" name="Google Shape;177;p25"/>
          <p:cNvSpPr txBox="1"/>
          <p:nvPr>
            <p:ph idx="2" type="subTitle"/>
          </p:nvPr>
        </p:nvSpPr>
        <p:spPr>
          <a:xfrm>
            <a:off x="1630957" y="3346303"/>
            <a:ext cx="3542400" cy="1121100"/>
          </a:xfrm>
          <a:prstGeom prst="rect">
            <a:avLst/>
          </a:prstGeom>
        </p:spPr>
        <p:txBody>
          <a:bodyPr anchorCtr="0" anchor="ctr" bIns="116050" lIns="116050" spcFirstLastPara="1" rIns="116050" wrap="square" tIns="116050">
            <a:noAutofit/>
          </a:bodyPr>
          <a:lstStyle/>
          <a:p>
            <a:pPr indent="0" lvl="0" marL="0" rtl="0" algn="l">
              <a:spcBef>
                <a:spcPts val="0"/>
              </a:spcBef>
              <a:spcAft>
                <a:spcPts val="1500"/>
              </a:spcAft>
              <a:buNone/>
            </a:pPr>
            <a:r>
              <a:rPr lang="en"/>
              <a:t>Elements that make up a text</a:t>
            </a:r>
            <a:endParaRPr/>
          </a:p>
        </p:txBody>
      </p:sp>
      <p:sp>
        <p:nvSpPr>
          <p:cNvPr id="178" name="Google Shape;178;p25"/>
          <p:cNvSpPr txBox="1"/>
          <p:nvPr>
            <p:ph idx="3" type="subTitle"/>
          </p:nvPr>
        </p:nvSpPr>
        <p:spPr>
          <a:xfrm>
            <a:off x="1630957" y="4606481"/>
            <a:ext cx="3542400" cy="1121100"/>
          </a:xfrm>
          <a:prstGeom prst="rect">
            <a:avLst/>
          </a:prstGeom>
        </p:spPr>
        <p:txBody>
          <a:bodyPr anchorCtr="0" anchor="ctr" bIns="116050" lIns="116050" spcFirstLastPara="1" rIns="116050" wrap="square" tIns="116050">
            <a:noAutofit/>
          </a:bodyPr>
          <a:lstStyle/>
          <a:p>
            <a:pPr indent="0" lvl="0" marL="0" rtl="0" algn="l">
              <a:spcBef>
                <a:spcPts val="0"/>
              </a:spcBef>
              <a:spcAft>
                <a:spcPts val="1500"/>
              </a:spcAft>
              <a:buNone/>
            </a:pPr>
            <a:r>
              <a:rPr lang="en"/>
              <a:t>What is the structure of a text?</a:t>
            </a:r>
            <a:endParaRPr/>
          </a:p>
        </p:txBody>
      </p:sp>
      <p:sp>
        <p:nvSpPr>
          <p:cNvPr id="179" name="Google Shape;179;p25"/>
          <p:cNvSpPr txBox="1"/>
          <p:nvPr>
            <p:ph idx="4" type="subTitle"/>
          </p:nvPr>
        </p:nvSpPr>
        <p:spPr>
          <a:xfrm>
            <a:off x="6450343" y="2086125"/>
            <a:ext cx="3542400" cy="1121100"/>
          </a:xfrm>
          <a:prstGeom prst="rect">
            <a:avLst/>
          </a:prstGeom>
        </p:spPr>
        <p:txBody>
          <a:bodyPr anchorCtr="0" anchor="ctr" bIns="116050" lIns="116050" spcFirstLastPara="1" rIns="116050" wrap="square" tIns="116050">
            <a:noAutofit/>
          </a:bodyPr>
          <a:lstStyle/>
          <a:p>
            <a:pPr indent="0" lvl="0" marL="0" rtl="0" algn="l">
              <a:spcBef>
                <a:spcPts val="0"/>
              </a:spcBef>
              <a:spcAft>
                <a:spcPts val="0"/>
              </a:spcAft>
              <a:buNone/>
            </a:pPr>
            <a:r>
              <a:rPr lang="en"/>
              <a:t>Steps to organize</a:t>
            </a:r>
            <a:endParaRPr/>
          </a:p>
          <a:p>
            <a:pPr indent="0" lvl="0" marL="0" rtl="0" algn="l">
              <a:spcBef>
                <a:spcPts val="0"/>
              </a:spcBef>
              <a:spcAft>
                <a:spcPts val="0"/>
              </a:spcAft>
              <a:buNone/>
            </a:pPr>
            <a:r>
              <a:rPr lang="en"/>
              <a:t>a text</a:t>
            </a:r>
            <a:endParaRPr/>
          </a:p>
        </p:txBody>
      </p:sp>
      <p:sp>
        <p:nvSpPr>
          <p:cNvPr id="180" name="Google Shape;180;p25"/>
          <p:cNvSpPr txBox="1"/>
          <p:nvPr>
            <p:ph idx="5" type="subTitle"/>
          </p:nvPr>
        </p:nvSpPr>
        <p:spPr>
          <a:xfrm>
            <a:off x="6450343" y="3346303"/>
            <a:ext cx="3542400" cy="1121100"/>
          </a:xfrm>
          <a:prstGeom prst="rect">
            <a:avLst/>
          </a:prstGeom>
        </p:spPr>
        <p:txBody>
          <a:bodyPr anchorCtr="0" anchor="ctr" bIns="116050" lIns="116050" spcFirstLastPara="1" rIns="116050" wrap="square" tIns="116050">
            <a:noAutofit/>
          </a:bodyPr>
          <a:lstStyle/>
          <a:p>
            <a:pPr indent="0" lvl="0" marL="0" rtl="0" algn="l">
              <a:spcBef>
                <a:spcPts val="0"/>
              </a:spcBef>
              <a:spcAft>
                <a:spcPts val="0"/>
              </a:spcAft>
              <a:buNone/>
            </a:pPr>
            <a:r>
              <a:rPr lang="en"/>
              <a:t>Activity: Write</a:t>
            </a:r>
            <a:endParaRPr/>
          </a:p>
          <a:p>
            <a:pPr indent="0" lvl="0" marL="0" rtl="0" algn="l">
              <a:spcBef>
                <a:spcPts val="0"/>
              </a:spcBef>
              <a:spcAft>
                <a:spcPts val="0"/>
              </a:spcAft>
              <a:buNone/>
            </a:pPr>
            <a:r>
              <a:rPr lang="en"/>
              <a:t>a text</a:t>
            </a:r>
            <a:endParaRPr/>
          </a:p>
        </p:txBody>
      </p:sp>
      <p:sp>
        <p:nvSpPr>
          <p:cNvPr id="181" name="Google Shape;181;p25"/>
          <p:cNvSpPr txBox="1"/>
          <p:nvPr>
            <p:ph idx="6" type="title"/>
          </p:nvPr>
        </p:nvSpPr>
        <p:spPr>
          <a:xfrm>
            <a:off x="683200" y="2442468"/>
            <a:ext cx="887100" cy="408300"/>
          </a:xfrm>
          <a:prstGeom prst="rect">
            <a:avLst/>
          </a:prstGeom>
        </p:spPr>
        <p:txBody>
          <a:bodyPr anchorCtr="0" anchor="ctr" bIns="116050" lIns="116050" spcFirstLastPara="1" rIns="116050" wrap="square" tIns="116050">
            <a:noAutofit/>
          </a:bodyPr>
          <a:lstStyle/>
          <a:p>
            <a:pPr indent="0" lvl="0" marL="0" rtl="0" algn="l">
              <a:spcBef>
                <a:spcPts val="0"/>
              </a:spcBef>
              <a:spcAft>
                <a:spcPts val="0"/>
              </a:spcAft>
              <a:buNone/>
            </a:pPr>
            <a:r>
              <a:rPr lang="en"/>
              <a:t>01</a:t>
            </a:r>
            <a:endParaRPr/>
          </a:p>
        </p:txBody>
      </p:sp>
      <p:sp>
        <p:nvSpPr>
          <p:cNvPr id="182" name="Google Shape;182;p25"/>
          <p:cNvSpPr txBox="1"/>
          <p:nvPr>
            <p:ph idx="7" type="title"/>
          </p:nvPr>
        </p:nvSpPr>
        <p:spPr>
          <a:xfrm>
            <a:off x="691311" y="3702646"/>
            <a:ext cx="887100" cy="408300"/>
          </a:xfrm>
          <a:prstGeom prst="rect">
            <a:avLst/>
          </a:prstGeom>
        </p:spPr>
        <p:txBody>
          <a:bodyPr anchorCtr="0" anchor="ctr" bIns="116050" lIns="116050" spcFirstLastPara="1" rIns="116050" wrap="square" tIns="116050">
            <a:noAutofit/>
          </a:bodyPr>
          <a:lstStyle/>
          <a:p>
            <a:pPr indent="0" lvl="0" marL="0" rtl="0" algn="l">
              <a:spcBef>
                <a:spcPts val="0"/>
              </a:spcBef>
              <a:spcAft>
                <a:spcPts val="0"/>
              </a:spcAft>
              <a:buNone/>
            </a:pPr>
            <a:r>
              <a:rPr lang="en"/>
              <a:t>02</a:t>
            </a:r>
            <a:endParaRPr/>
          </a:p>
        </p:txBody>
      </p:sp>
      <p:sp>
        <p:nvSpPr>
          <p:cNvPr id="183" name="Google Shape;183;p25"/>
          <p:cNvSpPr txBox="1"/>
          <p:nvPr>
            <p:ph idx="8" type="title"/>
          </p:nvPr>
        </p:nvSpPr>
        <p:spPr>
          <a:xfrm>
            <a:off x="691311" y="4962824"/>
            <a:ext cx="887100" cy="408300"/>
          </a:xfrm>
          <a:prstGeom prst="rect">
            <a:avLst/>
          </a:prstGeom>
        </p:spPr>
        <p:txBody>
          <a:bodyPr anchorCtr="0" anchor="ctr" bIns="116050" lIns="116050" spcFirstLastPara="1" rIns="116050" wrap="square" tIns="116050">
            <a:noAutofit/>
          </a:bodyPr>
          <a:lstStyle/>
          <a:p>
            <a:pPr indent="0" lvl="0" marL="0" rtl="0" algn="l">
              <a:spcBef>
                <a:spcPts val="0"/>
              </a:spcBef>
              <a:spcAft>
                <a:spcPts val="0"/>
              </a:spcAft>
              <a:buNone/>
            </a:pPr>
            <a:r>
              <a:rPr lang="en"/>
              <a:t>03</a:t>
            </a:r>
            <a:endParaRPr/>
          </a:p>
        </p:txBody>
      </p:sp>
      <p:sp>
        <p:nvSpPr>
          <p:cNvPr id="184" name="Google Shape;184;p25"/>
          <p:cNvSpPr txBox="1"/>
          <p:nvPr>
            <p:ph idx="9" type="title"/>
          </p:nvPr>
        </p:nvSpPr>
        <p:spPr>
          <a:xfrm>
            <a:off x="5507663" y="2442468"/>
            <a:ext cx="887100" cy="408300"/>
          </a:xfrm>
          <a:prstGeom prst="rect">
            <a:avLst/>
          </a:prstGeom>
        </p:spPr>
        <p:txBody>
          <a:bodyPr anchorCtr="0" anchor="ctr" bIns="116050" lIns="116050" spcFirstLastPara="1" rIns="116050" wrap="square" tIns="116050">
            <a:noAutofit/>
          </a:bodyPr>
          <a:lstStyle/>
          <a:p>
            <a:pPr indent="0" lvl="0" marL="0" rtl="0" algn="l">
              <a:spcBef>
                <a:spcPts val="0"/>
              </a:spcBef>
              <a:spcAft>
                <a:spcPts val="0"/>
              </a:spcAft>
              <a:buNone/>
            </a:pPr>
            <a:r>
              <a:rPr lang="en"/>
              <a:t>04</a:t>
            </a:r>
            <a:endParaRPr/>
          </a:p>
        </p:txBody>
      </p:sp>
      <p:sp>
        <p:nvSpPr>
          <p:cNvPr id="185" name="Google Shape;185;p25"/>
          <p:cNvSpPr txBox="1"/>
          <p:nvPr>
            <p:ph idx="13" type="title"/>
          </p:nvPr>
        </p:nvSpPr>
        <p:spPr>
          <a:xfrm>
            <a:off x="5507663" y="3702646"/>
            <a:ext cx="887100" cy="408300"/>
          </a:xfrm>
          <a:prstGeom prst="rect">
            <a:avLst/>
          </a:prstGeom>
        </p:spPr>
        <p:txBody>
          <a:bodyPr anchorCtr="0" anchor="ctr" bIns="116050" lIns="116050" spcFirstLastPara="1" rIns="116050" wrap="square" tIns="116050">
            <a:noAutofit/>
          </a:bodyPr>
          <a:lstStyle/>
          <a:p>
            <a:pPr indent="0" lvl="0" marL="0" rtl="0" algn="l">
              <a:spcBef>
                <a:spcPts val="0"/>
              </a:spcBef>
              <a:spcAft>
                <a:spcPts val="0"/>
              </a:spcAft>
              <a:buNone/>
            </a:pPr>
            <a:r>
              <a:rPr lang="en"/>
              <a:t>05</a:t>
            </a:r>
            <a:endParaRPr/>
          </a:p>
        </p:txBody>
      </p:sp>
      <p:grpSp>
        <p:nvGrpSpPr>
          <p:cNvPr id="186" name="Google Shape;186;p25"/>
          <p:cNvGrpSpPr/>
          <p:nvPr/>
        </p:nvGrpSpPr>
        <p:grpSpPr>
          <a:xfrm>
            <a:off x="8117491" y="5654232"/>
            <a:ext cx="1464631" cy="1100597"/>
            <a:chOff x="3402541" y="2335632"/>
            <a:chExt cx="1464631" cy="1100597"/>
          </a:xfrm>
        </p:grpSpPr>
        <p:sp>
          <p:nvSpPr>
            <p:cNvPr id="187" name="Google Shape;187;p25"/>
            <p:cNvSpPr/>
            <p:nvPr/>
          </p:nvSpPr>
          <p:spPr>
            <a:xfrm>
              <a:off x="3422277" y="2439764"/>
              <a:ext cx="1430904" cy="979716"/>
            </a:xfrm>
            <a:custGeom>
              <a:rect b="b" l="l" r="r" t="t"/>
              <a:pathLst>
                <a:path extrusionOk="0" h="29833" w="43572">
                  <a:moveTo>
                    <a:pt x="18772" y="0"/>
                  </a:moveTo>
                  <a:lnTo>
                    <a:pt x="2384" y="17171"/>
                  </a:lnTo>
                  <a:cubicBezTo>
                    <a:pt x="2384" y="17171"/>
                    <a:pt x="1" y="20886"/>
                    <a:pt x="3062" y="23489"/>
                  </a:cubicBezTo>
                  <a:lnTo>
                    <a:pt x="25207" y="29833"/>
                  </a:lnTo>
                  <a:cubicBezTo>
                    <a:pt x="25207" y="29833"/>
                    <a:pt x="25533" y="29722"/>
                    <a:pt x="27378" y="27645"/>
                  </a:cubicBezTo>
                  <a:lnTo>
                    <a:pt x="43319" y="9344"/>
                  </a:lnTo>
                  <a:cubicBezTo>
                    <a:pt x="43571" y="9055"/>
                    <a:pt x="43525" y="8612"/>
                    <a:pt x="43218" y="8384"/>
                  </a:cubicBezTo>
                  <a:cubicBezTo>
                    <a:pt x="43027" y="8243"/>
                    <a:pt x="42800" y="8093"/>
                    <a:pt x="42557" y="7972"/>
                  </a:cubicBezTo>
                  <a:lnTo>
                    <a:pt x="187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5"/>
            <p:cNvSpPr/>
            <p:nvPr/>
          </p:nvSpPr>
          <p:spPr>
            <a:xfrm>
              <a:off x="3402541" y="2421341"/>
              <a:ext cx="1464631" cy="1014887"/>
            </a:xfrm>
            <a:custGeom>
              <a:rect b="b" l="l" r="r" t="t"/>
              <a:pathLst>
                <a:path extrusionOk="0" h="30904" w="44599">
                  <a:moveTo>
                    <a:pt x="19512" y="1122"/>
                  </a:moveTo>
                  <a:lnTo>
                    <a:pt x="42971" y="8985"/>
                  </a:lnTo>
                  <a:cubicBezTo>
                    <a:pt x="43148" y="9075"/>
                    <a:pt x="43335" y="9193"/>
                    <a:pt x="43529" y="9336"/>
                  </a:cubicBezTo>
                  <a:cubicBezTo>
                    <a:pt x="43579" y="9374"/>
                    <a:pt x="43592" y="9425"/>
                    <a:pt x="43595" y="9452"/>
                  </a:cubicBezTo>
                  <a:cubicBezTo>
                    <a:pt x="43598" y="9481"/>
                    <a:pt x="43597" y="9535"/>
                    <a:pt x="43553" y="9585"/>
                  </a:cubicBezTo>
                  <a:lnTo>
                    <a:pt x="27614" y="27882"/>
                  </a:lnTo>
                  <a:cubicBezTo>
                    <a:pt x="26471" y="29170"/>
                    <a:pt x="25934" y="29673"/>
                    <a:pt x="25715" y="29859"/>
                  </a:cubicBezTo>
                  <a:lnTo>
                    <a:pt x="3902" y="23611"/>
                  </a:lnTo>
                  <a:cubicBezTo>
                    <a:pt x="1441" y="21427"/>
                    <a:pt x="3139" y="18417"/>
                    <a:pt x="3373" y="18032"/>
                  </a:cubicBezTo>
                  <a:lnTo>
                    <a:pt x="19512" y="1122"/>
                  </a:lnTo>
                  <a:close/>
                  <a:moveTo>
                    <a:pt x="19234" y="1"/>
                  </a:moveTo>
                  <a:lnTo>
                    <a:pt x="2633" y="17396"/>
                  </a:lnTo>
                  <a:lnTo>
                    <a:pt x="2575" y="17469"/>
                  </a:lnTo>
                  <a:cubicBezTo>
                    <a:pt x="2549" y="17510"/>
                    <a:pt x="0" y="21575"/>
                    <a:pt x="3347" y="24420"/>
                  </a:cubicBezTo>
                  <a:lnTo>
                    <a:pt x="3428" y="24489"/>
                  </a:lnTo>
                  <a:lnTo>
                    <a:pt x="25820" y="30903"/>
                  </a:lnTo>
                  <a:lnTo>
                    <a:pt x="25964" y="30855"/>
                  </a:lnTo>
                  <a:cubicBezTo>
                    <a:pt x="26261" y="30754"/>
                    <a:pt x="27062" y="29972"/>
                    <a:pt x="28346" y="28526"/>
                  </a:cubicBezTo>
                  <a:lnTo>
                    <a:pt x="44289" y="10225"/>
                  </a:lnTo>
                  <a:cubicBezTo>
                    <a:pt x="44498" y="9984"/>
                    <a:pt x="44599" y="9664"/>
                    <a:pt x="44564" y="9347"/>
                  </a:cubicBezTo>
                  <a:cubicBezTo>
                    <a:pt x="44529" y="9032"/>
                    <a:pt x="44363" y="8742"/>
                    <a:pt x="44109" y="8553"/>
                  </a:cubicBezTo>
                  <a:cubicBezTo>
                    <a:pt x="43860" y="8368"/>
                    <a:pt x="43612" y="8215"/>
                    <a:pt x="43375" y="8097"/>
                  </a:cubicBezTo>
                  <a:lnTo>
                    <a:pt x="192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5"/>
            <p:cNvSpPr/>
            <p:nvPr/>
          </p:nvSpPr>
          <p:spPr>
            <a:xfrm>
              <a:off x="3522501" y="2407155"/>
              <a:ext cx="1333238" cy="958698"/>
            </a:xfrm>
            <a:custGeom>
              <a:rect b="b" l="l" r="r" t="t"/>
              <a:pathLst>
                <a:path extrusionOk="0" h="29193" w="40598">
                  <a:moveTo>
                    <a:pt x="19203" y="0"/>
                  </a:moveTo>
                  <a:lnTo>
                    <a:pt x="1465" y="18659"/>
                  </a:lnTo>
                  <a:cubicBezTo>
                    <a:pt x="1465" y="18659"/>
                    <a:pt x="1" y="21757"/>
                    <a:pt x="1533" y="23604"/>
                  </a:cubicBezTo>
                  <a:lnTo>
                    <a:pt x="21604" y="29192"/>
                  </a:lnTo>
                  <a:lnTo>
                    <a:pt x="39399" y="9729"/>
                  </a:lnTo>
                  <a:lnTo>
                    <a:pt x="40483" y="5340"/>
                  </a:lnTo>
                  <a:cubicBezTo>
                    <a:pt x="40597" y="4873"/>
                    <a:pt x="40303" y="4405"/>
                    <a:pt x="39833" y="4307"/>
                  </a:cubicBezTo>
                  <a:lnTo>
                    <a:pt x="192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5"/>
            <p:cNvSpPr/>
            <p:nvPr/>
          </p:nvSpPr>
          <p:spPr>
            <a:xfrm>
              <a:off x="3513667" y="2398387"/>
              <a:ext cx="1348410" cy="976497"/>
            </a:xfrm>
            <a:custGeom>
              <a:rect b="b" l="l" r="r" t="t"/>
              <a:pathLst>
                <a:path extrusionOk="0" h="29735" w="41060">
                  <a:moveTo>
                    <a:pt x="19555" y="532"/>
                  </a:moveTo>
                  <a:lnTo>
                    <a:pt x="40053" y="4813"/>
                  </a:lnTo>
                  <a:cubicBezTo>
                    <a:pt x="40214" y="4846"/>
                    <a:pt x="40352" y="4942"/>
                    <a:pt x="40440" y="5082"/>
                  </a:cubicBezTo>
                  <a:cubicBezTo>
                    <a:pt x="40528" y="5222"/>
                    <a:pt x="40555" y="5387"/>
                    <a:pt x="40515" y="5548"/>
                  </a:cubicBezTo>
                  <a:lnTo>
                    <a:pt x="39446" y="9877"/>
                  </a:lnTo>
                  <a:lnTo>
                    <a:pt x="21794" y="29185"/>
                  </a:lnTo>
                  <a:lnTo>
                    <a:pt x="1942" y="23657"/>
                  </a:lnTo>
                  <a:cubicBezTo>
                    <a:pt x="684" y="22045"/>
                    <a:pt x="1792" y="19394"/>
                    <a:pt x="1939" y="19064"/>
                  </a:cubicBezTo>
                  <a:lnTo>
                    <a:pt x="19555" y="532"/>
                  </a:lnTo>
                  <a:close/>
                  <a:moveTo>
                    <a:pt x="19389" y="0"/>
                  </a:moveTo>
                  <a:lnTo>
                    <a:pt x="1558" y="18758"/>
                  </a:lnTo>
                  <a:lnTo>
                    <a:pt x="1531" y="18787"/>
                  </a:lnTo>
                  <a:lnTo>
                    <a:pt x="1513" y="18821"/>
                  </a:lnTo>
                  <a:cubicBezTo>
                    <a:pt x="1451" y="18954"/>
                    <a:pt x="0" y="22083"/>
                    <a:pt x="1614" y="24027"/>
                  </a:cubicBezTo>
                  <a:lnTo>
                    <a:pt x="1663" y="24085"/>
                  </a:lnTo>
                  <a:lnTo>
                    <a:pt x="21951" y="29735"/>
                  </a:lnTo>
                  <a:lnTo>
                    <a:pt x="39848" y="10160"/>
                  </a:lnTo>
                  <a:lnTo>
                    <a:pt x="39889" y="10114"/>
                  </a:lnTo>
                  <a:lnTo>
                    <a:pt x="40988" y="5665"/>
                  </a:lnTo>
                  <a:cubicBezTo>
                    <a:pt x="41060" y="5375"/>
                    <a:pt x="41011" y="5076"/>
                    <a:pt x="40853" y="4822"/>
                  </a:cubicBezTo>
                  <a:cubicBezTo>
                    <a:pt x="40694" y="4569"/>
                    <a:pt x="40445" y="4396"/>
                    <a:pt x="40152" y="4336"/>
                  </a:cubicBezTo>
                  <a:lnTo>
                    <a:pt x="193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5"/>
            <p:cNvSpPr/>
            <p:nvPr/>
          </p:nvSpPr>
          <p:spPr>
            <a:xfrm>
              <a:off x="3554387" y="3080251"/>
              <a:ext cx="458643" cy="114677"/>
            </a:xfrm>
            <a:custGeom>
              <a:rect b="b" l="l" r="r" t="t"/>
              <a:pathLst>
                <a:path extrusionOk="0" h="3492" w="13966">
                  <a:moveTo>
                    <a:pt x="0" y="0"/>
                  </a:moveTo>
                  <a:lnTo>
                    <a:pt x="13965" y="349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5"/>
            <p:cNvSpPr/>
            <p:nvPr/>
          </p:nvSpPr>
          <p:spPr>
            <a:xfrm>
              <a:off x="3552548" y="3072501"/>
              <a:ext cx="462551" cy="130178"/>
            </a:xfrm>
            <a:custGeom>
              <a:rect b="b" l="l" r="r" t="t"/>
              <a:pathLst>
                <a:path extrusionOk="0" h="3964" w="14085">
                  <a:moveTo>
                    <a:pt x="118" y="1"/>
                  </a:moveTo>
                  <a:lnTo>
                    <a:pt x="1" y="475"/>
                  </a:lnTo>
                  <a:lnTo>
                    <a:pt x="13967" y="3964"/>
                  </a:lnTo>
                  <a:lnTo>
                    <a:pt x="14085" y="3490"/>
                  </a:lnTo>
                  <a:lnTo>
                    <a:pt x="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5"/>
            <p:cNvSpPr/>
            <p:nvPr/>
          </p:nvSpPr>
          <p:spPr>
            <a:xfrm>
              <a:off x="3550972" y="3142382"/>
              <a:ext cx="175727" cy="35763"/>
            </a:xfrm>
            <a:custGeom>
              <a:rect b="b" l="l" r="r" t="t"/>
              <a:pathLst>
                <a:path extrusionOk="0" h="1089" w="5351">
                  <a:moveTo>
                    <a:pt x="0" y="1"/>
                  </a:moveTo>
                  <a:lnTo>
                    <a:pt x="5351" y="1088"/>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5"/>
            <p:cNvSpPr/>
            <p:nvPr/>
          </p:nvSpPr>
          <p:spPr>
            <a:xfrm>
              <a:off x="3549330" y="3134698"/>
              <a:ext cx="178879" cy="51460"/>
            </a:xfrm>
            <a:custGeom>
              <a:rect b="b" l="l" r="r" t="t"/>
              <a:pathLst>
                <a:path extrusionOk="0" h="1567" w="5447">
                  <a:moveTo>
                    <a:pt x="97" y="0"/>
                  </a:moveTo>
                  <a:lnTo>
                    <a:pt x="1" y="479"/>
                  </a:lnTo>
                  <a:lnTo>
                    <a:pt x="5350" y="1566"/>
                  </a:lnTo>
                  <a:lnTo>
                    <a:pt x="5447" y="1089"/>
                  </a:lnTo>
                  <a:lnTo>
                    <a:pt x="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5"/>
            <p:cNvSpPr/>
            <p:nvPr/>
          </p:nvSpPr>
          <p:spPr>
            <a:xfrm>
              <a:off x="4231917" y="3247663"/>
              <a:ext cx="13891" cy="118158"/>
            </a:xfrm>
            <a:custGeom>
              <a:rect b="b" l="l" r="r" t="t"/>
              <a:pathLst>
                <a:path extrusionOk="0" h="3598" w="423">
                  <a:moveTo>
                    <a:pt x="423" y="0"/>
                  </a:moveTo>
                  <a:lnTo>
                    <a:pt x="1" y="3597"/>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5"/>
            <p:cNvSpPr/>
            <p:nvPr/>
          </p:nvSpPr>
          <p:spPr>
            <a:xfrm>
              <a:off x="4223938" y="3246645"/>
              <a:ext cx="29819" cy="120030"/>
            </a:xfrm>
            <a:custGeom>
              <a:rect b="b" l="l" r="r" t="t"/>
              <a:pathLst>
                <a:path extrusionOk="0" h="3655" w="908">
                  <a:moveTo>
                    <a:pt x="423" y="0"/>
                  </a:moveTo>
                  <a:lnTo>
                    <a:pt x="1" y="3599"/>
                  </a:lnTo>
                  <a:lnTo>
                    <a:pt x="485" y="3654"/>
                  </a:lnTo>
                  <a:lnTo>
                    <a:pt x="907" y="57"/>
                  </a:lnTo>
                  <a:lnTo>
                    <a:pt x="4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5"/>
            <p:cNvSpPr/>
            <p:nvPr/>
          </p:nvSpPr>
          <p:spPr>
            <a:xfrm>
              <a:off x="4712710" y="2647765"/>
              <a:ext cx="122723" cy="125810"/>
            </a:xfrm>
            <a:custGeom>
              <a:rect b="b" l="l" r="r" t="t"/>
              <a:pathLst>
                <a:path extrusionOk="0" h="3831" w="3737">
                  <a:moveTo>
                    <a:pt x="3737" y="0"/>
                  </a:moveTo>
                  <a:lnTo>
                    <a:pt x="1" y="383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5"/>
            <p:cNvSpPr/>
            <p:nvPr/>
          </p:nvSpPr>
          <p:spPr>
            <a:xfrm>
              <a:off x="4706963" y="2642182"/>
              <a:ext cx="134184" cy="136976"/>
            </a:xfrm>
            <a:custGeom>
              <a:rect b="b" l="l" r="r" t="t"/>
              <a:pathLst>
                <a:path extrusionOk="0" h="4171" w="4086">
                  <a:moveTo>
                    <a:pt x="3737" y="0"/>
                  </a:moveTo>
                  <a:lnTo>
                    <a:pt x="1" y="3830"/>
                  </a:lnTo>
                  <a:lnTo>
                    <a:pt x="349" y="4171"/>
                  </a:lnTo>
                  <a:lnTo>
                    <a:pt x="4086" y="340"/>
                  </a:lnTo>
                  <a:lnTo>
                    <a:pt x="37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5"/>
            <p:cNvSpPr/>
            <p:nvPr/>
          </p:nvSpPr>
          <p:spPr>
            <a:xfrm>
              <a:off x="3511270" y="2351559"/>
              <a:ext cx="1340890" cy="860309"/>
            </a:xfrm>
            <a:custGeom>
              <a:rect b="b" l="l" r="r" t="t"/>
              <a:pathLst>
                <a:path extrusionOk="0" h="26197" w="40831">
                  <a:moveTo>
                    <a:pt x="20733" y="1"/>
                  </a:moveTo>
                  <a:cubicBezTo>
                    <a:pt x="18770" y="1"/>
                    <a:pt x="18014" y="391"/>
                    <a:pt x="18014" y="391"/>
                  </a:cubicBezTo>
                  <a:lnTo>
                    <a:pt x="0" y="19748"/>
                  </a:lnTo>
                  <a:lnTo>
                    <a:pt x="22908" y="26197"/>
                  </a:lnTo>
                  <a:lnTo>
                    <a:pt x="40422" y="7085"/>
                  </a:lnTo>
                  <a:cubicBezTo>
                    <a:pt x="40830" y="6639"/>
                    <a:pt x="40684" y="5924"/>
                    <a:pt x="40133" y="5675"/>
                  </a:cubicBezTo>
                  <a:cubicBezTo>
                    <a:pt x="29680" y="932"/>
                    <a:pt x="23766" y="1"/>
                    <a:pt x="207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5"/>
            <p:cNvSpPr/>
            <p:nvPr/>
          </p:nvSpPr>
          <p:spPr>
            <a:xfrm>
              <a:off x="3481715" y="2335632"/>
              <a:ext cx="1382728" cy="894332"/>
            </a:xfrm>
            <a:custGeom>
              <a:rect b="b" l="l" r="r" t="t"/>
              <a:pathLst>
                <a:path extrusionOk="0" h="27233" w="42105">
                  <a:moveTo>
                    <a:pt x="21616" y="985"/>
                  </a:moveTo>
                  <a:cubicBezTo>
                    <a:pt x="24553" y="985"/>
                    <a:pt x="30412" y="1877"/>
                    <a:pt x="40832" y="6604"/>
                  </a:cubicBezTo>
                  <a:cubicBezTo>
                    <a:pt x="40948" y="6653"/>
                    <a:pt x="41033" y="6761"/>
                    <a:pt x="41059" y="6889"/>
                  </a:cubicBezTo>
                  <a:cubicBezTo>
                    <a:pt x="41085" y="7017"/>
                    <a:pt x="41051" y="7146"/>
                    <a:pt x="40963" y="7241"/>
                  </a:cubicBezTo>
                  <a:lnTo>
                    <a:pt x="23652" y="26131"/>
                  </a:lnTo>
                  <a:lnTo>
                    <a:pt x="1802" y="19980"/>
                  </a:lnTo>
                  <a:lnTo>
                    <a:pt x="19199" y="1285"/>
                  </a:lnTo>
                  <a:cubicBezTo>
                    <a:pt x="19414" y="1207"/>
                    <a:pt x="20152" y="985"/>
                    <a:pt x="21616" y="985"/>
                  </a:cubicBezTo>
                  <a:close/>
                  <a:moveTo>
                    <a:pt x="21628" y="1"/>
                  </a:moveTo>
                  <a:cubicBezTo>
                    <a:pt x="19607" y="1"/>
                    <a:pt x="18773" y="401"/>
                    <a:pt x="18691" y="443"/>
                  </a:cubicBezTo>
                  <a:lnTo>
                    <a:pt x="18616" y="482"/>
                  </a:lnTo>
                  <a:lnTo>
                    <a:pt x="0" y="20484"/>
                  </a:lnTo>
                  <a:lnTo>
                    <a:pt x="23964" y="27233"/>
                  </a:lnTo>
                  <a:lnTo>
                    <a:pt x="41682" y="7899"/>
                  </a:lnTo>
                  <a:cubicBezTo>
                    <a:pt x="41983" y="7571"/>
                    <a:pt x="42105" y="7131"/>
                    <a:pt x="42014" y="6694"/>
                  </a:cubicBezTo>
                  <a:cubicBezTo>
                    <a:pt x="41925" y="6256"/>
                    <a:pt x="41640" y="5899"/>
                    <a:pt x="41234" y="5716"/>
                  </a:cubicBezTo>
                  <a:cubicBezTo>
                    <a:pt x="30757" y="963"/>
                    <a:pt x="24764" y="1"/>
                    <a:pt x="216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62" name="Shape 7562"/>
        <p:cNvGrpSpPr/>
        <p:nvPr/>
      </p:nvGrpSpPr>
      <p:grpSpPr>
        <a:xfrm>
          <a:off x="0" y="0"/>
          <a:ext cx="0" cy="0"/>
          <a:chOff x="0" y="0"/>
          <a:chExt cx="0" cy="0"/>
        </a:xfrm>
      </p:grpSpPr>
      <p:grpSp>
        <p:nvGrpSpPr>
          <p:cNvPr id="7563" name="Google Shape;7563;p43"/>
          <p:cNvGrpSpPr/>
          <p:nvPr/>
        </p:nvGrpSpPr>
        <p:grpSpPr>
          <a:xfrm>
            <a:off x="5616902" y="1850675"/>
            <a:ext cx="898395" cy="866375"/>
            <a:chOff x="4249973" y="1201875"/>
            <a:chExt cx="1958568" cy="1888762"/>
          </a:xfrm>
        </p:grpSpPr>
        <p:sp>
          <p:nvSpPr>
            <p:cNvPr id="7564" name="Google Shape;7564;p43"/>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65" name="Google Shape;7565;p43"/>
            <p:cNvGrpSpPr/>
            <p:nvPr/>
          </p:nvGrpSpPr>
          <p:grpSpPr>
            <a:xfrm>
              <a:off x="5853086" y="1789142"/>
              <a:ext cx="355454" cy="1048099"/>
              <a:chOff x="5576108" y="2016725"/>
              <a:chExt cx="565200" cy="1666560"/>
            </a:xfrm>
          </p:grpSpPr>
          <p:sp>
            <p:nvSpPr>
              <p:cNvPr id="7566" name="Google Shape;7566;p43"/>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67" name="Google Shape;7567;p4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43"/>
            <p:cNvGrpSpPr/>
            <p:nvPr/>
          </p:nvGrpSpPr>
          <p:grpSpPr>
            <a:xfrm>
              <a:off x="4869455" y="2691676"/>
              <a:ext cx="1013897" cy="398961"/>
              <a:chOff x="4012057" y="3451825"/>
              <a:chExt cx="1612175" cy="634379"/>
            </a:xfrm>
          </p:grpSpPr>
          <p:sp>
            <p:nvSpPr>
              <p:cNvPr id="7569" name="Google Shape;7569;p43"/>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70" name="Google Shape;7570;p4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43"/>
            <p:cNvGrpSpPr/>
            <p:nvPr/>
          </p:nvGrpSpPr>
          <p:grpSpPr>
            <a:xfrm>
              <a:off x="4276937" y="2155961"/>
              <a:ext cx="651965" cy="891358"/>
              <a:chOff x="3069908" y="2599997"/>
              <a:chExt cx="1036675" cy="1417328"/>
            </a:xfrm>
          </p:grpSpPr>
          <p:sp>
            <p:nvSpPr>
              <p:cNvPr id="7572" name="Google Shape;7572;p43"/>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73" name="Google Shape;7573;p4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43"/>
            <p:cNvGrpSpPr/>
            <p:nvPr/>
          </p:nvGrpSpPr>
          <p:grpSpPr>
            <a:xfrm>
              <a:off x="5054918" y="1201875"/>
              <a:ext cx="999548" cy="602711"/>
              <a:chOff x="4306958" y="1082925"/>
              <a:chExt cx="1589359" cy="958358"/>
            </a:xfrm>
          </p:grpSpPr>
          <p:sp>
            <p:nvSpPr>
              <p:cNvPr id="7575" name="Google Shape;7575;p43"/>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76" name="Google Shape;7576;p4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7" name="Google Shape;7577;p43"/>
            <p:cNvGrpSpPr/>
            <p:nvPr/>
          </p:nvGrpSpPr>
          <p:grpSpPr>
            <a:xfrm>
              <a:off x="4249973" y="1303451"/>
              <a:ext cx="799317" cy="841334"/>
              <a:chOff x="3027033" y="1244439"/>
              <a:chExt cx="1270977" cy="1337786"/>
            </a:xfrm>
          </p:grpSpPr>
          <p:sp>
            <p:nvSpPr>
              <p:cNvPr id="7578" name="Google Shape;7578;p43"/>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579" name="Google Shape;7579;p4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80" name="Google Shape;7580;p43"/>
          <p:cNvGrpSpPr/>
          <p:nvPr/>
        </p:nvGrpSpPr>
        <p:grpSpPr>
          <a:xfrm>
            <a:off x="695172" y="2909442"/>
            <a:ext cx="918119" cy="879707"/>
            <a:chOff x="2657744" y="2337745"/>
            <a:chExt cx="832987" cy="798137"/>
          </a:xfrm>
        </p:grpSpPr>
        <p:sp>
          <p:nvSpPr>
            <p:cNvPr id="7581" name="Google Shape;7581;p43"/>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43"/>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4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43"/>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4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4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7" name="Google Shape;7587;p43"/>
          <p:cNvGrpSpPr/>
          <p:nvPr/>
        </p:nvGrpSpPr>
        <p:grpSpPr>
          <a:xfrm>
            <a:off x="3721683" y="2913409"/>
            <a:ext cx="826316" cy="872138"/>
            <a:chOff x="3398134" y="2057755"/>
            <a:chExt cx="704087" cy="743130"/>
          </a:xfrm>
        </p:grpSpPr>
        <p:grpSp>
          <p:nvGrpSpPr>
            <p:cNvPr id="7588" name="Google Shape;7588;p43"/>
            <p:cNvGrpSpPr/>
            <p:nvPr/>
          </p:nvGrpSpPr>
          <p:grpSpPr>
            <a:xfrm>
              <a:off x="3398134" y="2290183"/>
              <a:ext cx="315300" cy="219900"/>
              <a:chOff x="3398134" y="2290183"/>
              <a:chExt cx="315300" cy="219900"/>
            </a:xfrm>
          </p:grpSpPr>
          <p:sp>
            <p:nvSpPr>
              <p:cNvPr id="7589" name="Google Shape;7589;p43"/>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90" name="Google Shape;7590;p43"/>
              <p:cNvCxnSpPr>
                <a:stCxn id="7589"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591" name="Google Shape;7591;p43"/>
            <p:cNvGrpSpPr/>
            <p:nvPr/>
          </p:nvGrpSpPr>
          <p:grpSpPr>
            <a:xfrm>
              <a:off x="3547823" y="2467358"/>
              <a:ext cx="219900" cy="333527"/>
              <a:chOff x="3547823" y="2467358"/>
              <a:chExt cx="219900" cy="333527"/>
            </a:xfrm>
          </p:grpSpPr>
          <p:sp>
            <p:nvSpPr>
              <p:cNvPr id="7592" name="Google Shape;7592;p43"/>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93" name="Google Shape;7593;p43"/>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594" name="Google Shape;7594;p43"/>
            <p:cNvGrpSpPr/>
            <p:nvPr/>
          </p:nvGrpSpPr>
          <p:grpSpPr>
            <a:xfrm>
              <a:off x="3734138" y="2467358"/>
              <a:ext cx="219900" cy="333527"/>
              <a:chOff x="3734138" y="2467358"/>
              <a:chExt cx="219900" cy="333527"/>
            </a:xfrm>
          </p:grpSpPr>
          <p:sp>
            <p:nvSpPr>
              <p:cNvPr id="7595" name="Google Shape;7595;p43"/>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96" name="Google Shape;7596;p43"/>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597" name="Google Shape;7597;p43"/>
            <p:cNvGrpSpPr/>
            <p:nvPr/>
          </p:nvGrpSpPr>
          <p:grpSpPr>
            <a:xfrm>
              <a:off x="3787560" y="2288011"/>
              <a:ext cx="314661" cy="219900"/>
              <a:chOff x="3787560" y="2288011"/>
              <a:chExt cx="314661" cy="219900"/>
            </a:xfrm>
          </p:grpSpPr>
          <p:sp>
            <p:nvSpPr>
              <p:cNvPr id="7598" name="Google Shape;7598;p43"/>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599" name="Google Shape;7599;p43"/>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600" name="Google Shape;7600;p43"/>
            <p:cNvGrpSpPr/>
            <p:nvPr/>
          </p:nvGrpSpPr>
          <p:grpSpPr>
            <a:xfrm>
              <a:off x="3637290" y="2057755"/>
              <a:ext cx="219900" cy="335499"/>
              <a:chOff x="3637290" y="2057755"/>
              <a:chExt cx="219900" cy="335499"/>
            </a:xfrm>
          </p:grpSpPr>
          <p:sp>
            <p:nvSpPr>
              <p:cNvPr id="7601" name="Google Shape;7601;p43"/>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602" name="Google Shape;7602;p43"/>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603" name="Google Shape;7603;p43"/>
          <p:cNvGrpSpPr/>
          <p:nvPr/>
        </p:nvGrpSpPr>
        <p:grpSpPr>
          <a:xfrm>
            <a:off x="5740670" y="2921416"/>
            <a:ext cx="855924" cy="855924"/>
            <a:chOff x="5007123" y="2079403"/>
            <a:chExt cx="687600" cy="687600"/>
          </a:xfrm>
        </p:grpSpPr>
        <p:sp>
          <p:nvSpPr>
            <p:cNvPr id="7604" name="Google Shape;7604;p43"/>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43"/>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43"/>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43"/>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43"/>
          <p:cNvGrpSpPr/>
          <p:nvPr/>
        </p:nvGrpSpPr>
        <p:grpSpPr>
          <a:xfrm>
            <a:off x="6716258" y="2914795"/>
            <a:ext cx="868995" cy="869219"/>
            <a:chOff x="5797446" y="2063053"/>
            <a:chExt cx="698100" cy="698280"/>
          </a:xfrm>
        </p:grpSpPr>
        <p:sp>
          <p:nvSpPr>
            <p:cNvPr id="7609" name="Google Shape;7609;p43"/>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43"/>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43"/>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43"/>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3" name="Google Shape;7613;p43"/>
          <p:cNvGrpSpPr/>
          <p:nvPr/>
        </p:nvGrpSpPr>
        <p:grpSpPr>
          <a:xfrm>
            <a:off x="9663144" y="4898034"/>
            <a:ext cx="338174" cy="811317"/>
            <a:chOff x="8075075" y="3754290"/>
            <a:chExt cx="255612" cy="613194"/>
          </a:xfrm>
        </p:grpSpPr>
        <p:grpSp>
          <p:nvGrpSpPr>
            <p:cNvPr id="7614" name="Google Shape;7614;p43"/>
            <p:cNvGrpSpPr/>
            <p:nvPr/>
          </p:nvGrpSpPr>
          <p:grpSpPr>
            <a:xfrm>
              <a:off x="8075075" y="3754290"/>
              <a:ext cx="255612" cy="613194"/>
              <a:chOff x="8075075" y="3754290"/>
              <a:chExt cx="255612" cy="613194"/>
            </a:xfrm>
          </p:grpSpPr>
          <p:sp>
            <p:nvSpPr>
              <p:cNvPr id="7615" name="Google Shape;7615;p43"/>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43"/>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7" name="Google Shape;7617;p43"/>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43"/>
          <p:cNvGrpSpPr/>
          <p:nvPr/>
        </p:nvGrpSpPr>
        <p:grpSpPr>
          <a:xfrm>
            <a:off x="6188526" y="4884784"/>
            <a:ext cx="566897" cy="824138"/>
            <a:chOff x="1697726" y="3244179"/>
            <a:chExt cx="788124" cy="1146069"/>
          </a:xfrm>
        </p:grpSpPr>
        <p:sp>
          <p:nvSpPr>
            <p:cNvPr id="7619" name="Google Shape;7619;p4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4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21" name="Google Shape;7621;p43"/>
          <p:cNvSpPr/>
          <p:nvPr/>
        </p:nvSpPr>
        <p:spPr>
          <a:xfrm>
            <a:off x="9632483" y="4780988"/>
            <a:ext cx="245" cy="5"/>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2" name="Google Shape;7622;p43"/>
          <p:cNvGrpSpPr/>
          <p:nvPr/>
        </p:nvGrpSpPr>
        <p:grpSpPr>
          <a:xfrm>
            <a:off x="6937452" y="4898310"/>
            <a:ext cx="354227" cy="354172"/>
            <a:chOff x="6134814" y="3754290"/>
            <a:chExt cx="293891" cy="293845"/>
          </a:xfrm>
        </p:grpSpPr>
        <p:sp>
          <p:nvSpPr>
            <p:cNvPr id="7623" name="Google Shape;7623;p43"/>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43"/>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43"/>
          <p:cNvGrpSpPr/>
          <p:nvPr/>
        </p:nvGrpSpPr>
        <p:grpSpPr>
          <a:xfrm>
            <a:off x="6937452" y="5354720"/>
            <a:ext cx="354227" cy="354227"/>
            <a:chOff x="6134814" y="4086186"/>
            <a:chExt cx="293891" cy="293891"/>
          </a:xfrm>
        </p:grpSpPr>
        <p:sp>
          <p:nvSpPr>
            <p:cNvPr id="7626" name="Google Shape;7626;p43"/>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43"/>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28" name="Google Shape;7628;p43"/>
          <p:cNvSpPr/>
          <p:nvPr/>
        </p:nvSpPr>
        <p:spPr>
          <a:xfrm>
            <a:off x="8188726" y="4897171"/>
            <a:ext cx="734834" cy="811312"/>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43"/>
          <p:cNvSpPr/>
          <p:nvPr/>
        </p:nvSpPr>
        <p:spPr>
          <a:xfrm rot="10800000">
            <a:off x="7473124" y="4894446"/>
            <a:ext cx="533853" cy="814313"/>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30" name="Google Shape;7630;p43"/>
          <p:cNvGrpSpPr/>
          <p:nvPr/>
        </p:nvGrpSpPr>
        <p:grpSpPr>
          <a:xfrm>
            <a:off x="9257214" y="3942805"/>
            <a:ext cx="750613" cy="749482"/>
            <a:chOff x="1187048" y="238125"/>
            <a:chExt cx="5256397" cy="5248476"/>
          </a:xfrm>
        </p:grpSpPr>
        <p:sp>
          <p:nvSpPr>
            <p:cNvPr id="7631" name="Google Shape;7631;p4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43"/>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43"/>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43"/>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43"/>
          <p:cNvGrpSpPr/>
          <p:nvPr/>
        </p:nvGrpSpPr>
        <p:grpSpPr>
          <a:xfrm>
            <a:off x="2576657" y="3954409"/>
            <a:ext cx="1580182" cy="738157"/>
            <a:chOff x="238125" y="1188750"/>
            <a:chExt cx="7140450" cy="3335550"/>
          </a:xfrm>
        </p:grpSpPr>
        <p:sp>
          <p:nvSpPr>
            <p:cNvPr id="7636" name="Google Shape;7636;p4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4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4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4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4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1" name="Google Shape;7641;p43"/>
          <p:cNvGrpSpPr/>
          <p:nvPr/>
        </p:nvGrpSpPr>
        <p:grpSpPr>
          <a:xfrm>
            <a:off x="7790431" y="3943065"/>
            <a:ext cx="1338428" cy="749441"/>
            <a:chOff x="238125" y="1335475"/>
            <a:chExt cx="5418735" cy="3034175"/>
          </a:xfrm>
        </p:grpSpPr>
        <p:sp>
          <p:nvSpPr>
            <p:cNvPr id="7642" name="Google Shape;7642;p4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4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4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5" name="Google Shape;7645;p43"/>
          <p:cNvGrpSpPr/>
          <p:nvPr/>
        </p:nvGrpSpPr>
        <p:grpSpPr>
          <a:xfrm>
            <a:off x="6365397" y="3939318"/>
            <a:ext cx="1294984" cy="755924"/>
            <a:chOff x="5359127" y="2910889"/>
            <a:chExt cx="1097723" cy="640831"/>
          </a:xfrm>
        </p:grpSpPr>
        <p:grpSp>
          <p:nvGrpSpPr>
            <p:cNvPr id="7646" name="Google Shape;7646;p43"/>
            <p:cNvGrpSpPr/>
            <p:nvPr/>
          </p:nvGrpSpPr>
          <p:grpSpPr>
            <a:xfrm>
              <a:off x="5929791" y="3263088"/>
              <a:ext cx="527060" cy="287097"/>
              <a:chOff x="5929791" y="3263088"/>
              <a:chExt cx="527060" cy="287097"/>
            </a:xfrm>
          </p:grpSpPr>
          <p:sp>
            <p:nvSpPr>
              <p:cNvPr id="7647" name="Google Shape;7647;p43"/>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48" name="Google Shape;7648;p43"/>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49" name="Google Shape;7649;p43"/>
            <p:cNvGrpSpPr/>
            <p:nvPr/>
          </p:nvGrpSpPr>
          <p:grpSpPr>
            <a:xfrm>
              <a:off x="5359127" y="3263089"/>
              <a:ext cx="526428" cy="288631"/>
              <a:chOff x="5359127" y="3263089"/>
              <a:chExt cx="526428" cy="288631"/>
            </a:xfrm>
          </p:grpSpPr>
          <p:sp>
            <p:nvSpPr>
              <p:cNvPr id="7650" name="Google Shape;7650;p43"/>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51" name="Google Shape;7651;p43"/>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52" name="Google Shape;7652;p43"/>
            <p:cNvGrpSpPr/>
            <p:nvPr/>
          </p:nvGrpSpPr>
          <p:grpSpPr>
            <a:xfrm>
              <a:off x="5551525" y="2910889"/>
              <a:ext cx="520901" cy="610283"/>
              <a:chOff x="5551525" y="2910889"/>
              <a:chExt cx="520901" cy="610283"/>
            </a:xfrm>
          </p:grpSpPr>
          <p:sp>
            <p:nvSpPr>
              <p:cNvPr id="7653" name="Google Shape;7653;p43"/>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54" name="Google Shape;7654;p43"/>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55" name="Google Shape;7655;p43"/>
            <p:cNvGrpSpPr/>
            <p:nvPr/>
          </p:nvGrpSpPr>
          <p:grpSpPr>
            <a:xfrm>
              <a:off x="5743962" y="2919100"/>
              <a:ext cx="623674" cy="284502"/>
              <a:chOff x="5743962" y="2919100"/>
              <a:chExt cx="623674" cy="284502"/>
            </a:xfrm>
          </p:grpSpPr>
          <p:sp>
            <p:nvSpPr>
              <p:cNvPr id="7656" name="Google Shape;7656;p43"/>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57" name="Google Shape;7657;p43"/>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658" name="Google Shape;7658;p43"/>
          <p:cNvGrpSpPr/>
          <p:nvPr/>
        </p:nvGrpSpPr>
        <p:grpSpPr>
          <a:xfrm>
            <a:off x="8957829" y="2915564"/>
            <a:ext cx="1054532" cy="867271"/>
            <a:chOff x="7608988" y="2093194"/>
            <a:chExt cx="817276" cy="672147"/>
          </a:xfrm>
        </p:grpSpPr>
        <p:cxnSp>
          <p:nvCxnSpPr>
            <p:cNvPr id="7659" name="Google Shape;7659;p43"/>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60" name="Google Shape;7660;p43"/>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61" name="Google Shape;7661;p43"/>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62" name="Google Shape;7662;p43"/>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663" name="Google Shape;7663;p43"/>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664" name="Google Shape;7664;p43"/>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665" name="Google Shape;7665;p43"/>
            <p:cNvGrpSpPr/>
            <p:nvPr/>
          </p:nvGrpSpPr>
          <p:grpSpPr>
            <a:xfrm>
              <a:off x="7721175" y="2093194"/>
              <a:ext cx="599587" cy="623846"/>
              <a:chOff x="7721175" y="2093194"/>
              <a:chExt cx="599587" cy="623846"/>
            </a:xfrm>
          </p:grpSpPr>
          <p:grpSp>
            <p:nvGrpSpPr>
              <p:cNvPr id="7666" name="Google Shape;7666;p43"/>
              <p:cNvGrpSpPr/>
              <p:nvPr/>
            </p:nvGrpSpPr>
            <p:grpSpPr>
              <a:xfrm>
                <a:off x="7721175" y="2093194"/>
                <a:ext cx="291605" cy="623846"/>
                <a:chOff x="9405575" y="2061418"/>
                <a:chExt cx="291605" cy="623846"/>
              </a:xfrm>
            </p:grpSpPr>
            <p:sp>
              <p:nvSpPr>
                <p:cNvPr id="7667" name="Google Shape;7667;p4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4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4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4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4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4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4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43"/>
              <p:cNvGrpSpPr/>
              <p:nvPr/>
            </p:nvGrpSpPr>
            <p:grpSpPr>
              <a:xfrm flipH="1">
                <a:off x="8029157" y="2093194"/>
                <a:ext cx="291605" cy="623846"/>
                <a:chOff x="9405575" y="2061418"/>
                <a:chExt cx="291605" cy="623846"/>
              </a:xfrm>
            </p:grpSpPr>
            <p:sp>
              <p:nvSpPr>
                <p:cNvPr id="7675" name="Google Shape;7675;p43"/>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43"/>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43"/>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43"/>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43"/>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43"/>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43"/>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682" name="Google Shape;7682;p43"/>
          <p:cNvGrpSpPr/>
          <p:nvPr/>
        </p:nvGrpSpPr>
        <p:grpSpPr>
          <a:xfrm>
            <a:off x="4673006" y="1850754"/>
            <a:ext cx="858845" cy="947247"/>
            <a:chOff x="4206459" y="1191441"/>
            <a:chExt cx="712557" cy="785901"/>
          </a:xfrm>
        </p:grpSpPr>
        <p:sp>
          <p:nvSpPr>
            <p:cNvPr id="7683" name="Google Shape;7683;p43"/>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43"/>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43"/>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43"/>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7" name="Google Shape;7687;p43"/>
            <p:cNvGrpSpPr/>
            <p:nvPr/>
          </p:nvGrpSpPr>
          <p:grpSpPr>
            <a:xfrm>
              <a:off x="4644280" y="1290523"/>
              <a:ext cx="143716" cy="29463"/>
              <a:chOff x="4644280" y="1290523"/>
              <a:chExt cx="143716" cy="29463"/>
            </a:xfrm>
          </p:grpSpPr>
          <p:sp>
            <p:nvSpPr>
              <p:cNvPr id="7688" name="Google Shape;7688;p43"/>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43"/>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43"/>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43"/>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2" name="Google Shape;7692;p43"/>
            <p:cNvGrpSpPr/>
            <p:nvPr/>
          </p:nvGrpSpPr>
          <p:grpSpPr>
            <a:xfrm>
              <a:off x="4356567" y="1191441"/>
              <a:ext cx="143690" cy="29488"/>
              <a:chOff x="4356567" y="1191441"/>
              <a:chExt cx="143690" cy="29488"/>
            </a:xfrm>
          </p:grpSpPr>
          <p:sp>
            <p:nvSpPr>
              <p:cNvPr id="7693" name="Google Shape;7693;p43"/>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43"/>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43"/>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43"/>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7" name="Google Shape;7697;p43"/>
            <p:cNvGrpSpPr/>
            <p:nvPr/>
          </p:nvGrpSpPr>
          <p:grpSpPr>
            <a:xfrm>
              <a:off x="4339009" y="1863727"/>
              <a:ext cx="143703" cy="29476"/>
              <a:chOff x="4339009" y="1863727"/>
              <a:chExt cx="143703" cy="29476"/>
            </a:xfrm>
          </p:grpSpPr>
          <p:sp>
            <p:nvSpPr>
              <p:cNvPr id="7698" name="Google Shape;7698;p43"/>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43"/>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43"/>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43"/>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43"/>
            <p:cNvGrpSpPr/>
            <p:nvPr/>
          </p:nvGrpSpPr>
          <p:grpSpPr>
            <a:xfrm>
              <a:off x="4206459" y="1607315"/>
              <a:ext cx="29539" cy="142899"/>
              <a:chOff x="4206459" y="1607315"/>
              <a:chExt cx="29539" cy="142899"/>
            </a:xfrm>
          </p:grpSpPr>
          <p:sp>
            <p:nvSpPr>
              <p:cNvPr id="7703" name="Google Shape;7703;p43"/>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43"/>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43"/>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43"/>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7" name="Google Shape;7707;p43"/>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43"/>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43"/>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43"/>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11" name="Google Shape;7711;p43"/>
            <p:cNvGrpSpPr/>
            <p:nvPr/>
          </p:nvGrpSpPr>
          <p:grpSpPr>
            <a:xfrm>
              <a:off x="4889463" y="1423737"/>
              <a:ext cx="29552" cy="142899"/>
              <a:chOff x="4889463" y="1423737"/>
              <a:chExt cx="29552" cy="142899"/>
            </a:xfrm>
          </p:grpSpPr>
          <p:sp>
            <p:nvSpPr>
              <p:cNvPr id="7712" name="Google Shape;7712;p43"/>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43"/>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43"/>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43"/>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43"/>
            <p:cNvGrpSpPr/>
            <p:nvPr/>
          </p:nvGrpSpPr>
          <p:grpSpPr>
            <a:xfrm>
              <a:off x="4771663" y="1876896"/>
              <a:ext cx="108651" cy="100447"/>
              <a:chOff x="4771663" y="1876896"/>
              <a:chExt cx="108651" cy="100447"/>
            </a:xfrm>
          </p:grpSpPr>
          <p:sp>
            <p:nvSpPr>
              <p:cNvPr id="7717" name="Google Shape;7717;p43"/>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43"/>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43"/>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43"/>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21" name="Google Shape;7721;p43"/>
          <p:cNvGrpSpPr/>
          <p:nvPr/>
        </p:nvGrpSpPr>
        <p:grpSpPr>
          <a:xfrm>
            <a:off x="4667354" y="2915194"/>
            <a:ext cx="953703" cy="868199"/>
            <a:chOff x="267375" y="1071875"/>
            <a:chExt cx="470500" cy="428550"/>
          </a:xfrm>
        </p:grpSpPr>
        <p:sp>
          <p:nvSpPr>
            <p:cNvPr id="7722" name="Google Shape;7722;p43"/>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43"/>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43"/>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43"/>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43"/>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43"/>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43"/>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43"/>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0" name="Google Shape;7730;p43"/>
          <p:cNvGrpSpPr/>
          <p:nvPr/>
        </p:nvGrpSpPr>
        <p:grpSpPr>
          <a:xfrm>
            <a:off x="690613" y="4897382"/>
            <a:ext cx="1697524" cy="811332"/>
            <a:chOff x="712664" y="3693287"/>
            <a:chExt cx="1460738" cy="698160"/>
          </a:xfrm>
        </p:grpSpPr>
        <p:grpSp>
          <p:nvGrpSpPr>
            <p:cNvPr id="7731" name="Google Shape;7731;p43"/>
            <p:cNvGrpSpPr/>
            <p:nvPr/>
          </p:nvGrpSpPr>
          <p:grpSpPr>
            <a:xfrm>
              <a:off x="1380079" y="4133090"/>
              <a:ext cx="234048" cy="258099"/>
              <a:chOff x="1380079" y="4133090"/>
              <a:chExt cx="234048" cy="258099"/>
            </a:xfrm>
          </p:grpSpPr>
          <p:sp>
            <p:nvSpPr>
              <p:cNvPr id="7732" name="Google Shape;7732;p43"/>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43"/>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43"/>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43"/>
            <p:cNvGrpSpPr/>
            <p:nvPr/>
          </p:nvGrpSpPr>
          <p:grpSpPr>
            <a:xfrm>
              <a:off x="884610" y="3864082"/>
              <a:ext cx="1118566" cy="527275"/>
              <a:chOff x="890961" y="3865463"/>
              <a:chExt cx="1115221" cy="525698"/>
            </a:xfrm>
          </p:grpSpPr>
          <p:sp>
            <p:nvSpPr>
              <p:cNvPr id="7736" name="Google Shape;7736;p43"/>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43"/>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43"/>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9" name="Google Shape;7739;p43"/>
            <p:cNvGrpSpPr/>
            <p:nvPr/>
          </p:nvGrpSpPr>
          <p:grpSpPr>
            <a:xfrm>
              <a:off x="712664" y="3693287"/>
              <a:ext cx="1460738" cy="698160"/>
              <a:chOff x="712664" y="3693025"/>
              <a:chExt cx="1460738" cy="698160"/>
            </a:xfrm>
          </p:grpSpPr>
          <p:sp>
            <p:nvSpPr>
              <p:cNvPr id="7740" name="Google Shape;7740;p43"/>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43"/>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43"/>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43"/>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43"/>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43"/>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46" name="Google Shape;7746;p43"/>
          <p:cNvGrpSpPr/>
          <p:nvPr/>
        </p:nvGrpSpPr>
        <p:grpSpPr>
          <a:xfrm>
            <a:off x="3628623" y="1850676"/>
            <a:ext cx="958748" cy="890466"/>
            <a:chOff x="3348603" y="1236445"/>
            <a:chExt cx="749256" cy="695894"/>
          </a:xfrm>
        </p:grpSpPr>
        <p:grpSp>
          <p:nvGrpSpPr>
            <p:cNvPr id="7747" name="Google Shape;7747;p43"/>
            <p:cNvGrpSpPr/>
            <p:nvPr/>
          </p:nvGrpSpPr>
          <p:grpSpPr>
            <a:xfrm>
              <a:off x="3583779" y="1236445"/>
              <a:ext cx="293795" cy="285811"/>
              <a:chOff x="3750225" y="1774000"/>
              <a:chExt cx="149575" cy="145525"/>
            </a:xfrm>
          </p:grpSpPr>
          <p:sp>
            <p:nvSpPr>
              <p:cNvPr id="7748" name="Google Shape;7748;p4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4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0" name="Google Shape;7750;p43"/>
            <p:cNvGrpSpPr/>
            <p:nvPr/>
          </p:nvGrpSpPr>
          <p:grpSpPr>
            <a:xfrm>
              <a:off x="3775534" y="1462599"/>
              <a:ext cx="322325" cy="285958"/>
              <a:chOff x="3847850" y="1889150"/>
              <a:chExt cx="164100" cy="145600"/>
            </a:xfrm>
          </p:grpSpPr>
          <p:sp>
            <p:nvSpPr>
              <p:cNvPr id="7751" name="Google Shape;7751;p4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4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43"/>
            <p:cNvGrpSpPr/>
            <p:nvPr/>
          </p:nvGrpSpPr>
          <p:grpSpPr>
            <a:xfrm>
              <a:off x="3545329" y="1646528"/>
              <a:ext cx="293746" cy="285811"/>
              <a:chOff x="3730650" y="1982800"/>
              <a:chExt cx="149550" cy="145525"/>
            </a:xfrm>
          </p:grpSpPr>
          <p:sp>
            <p:nvSpPr>
              <p:cNvPr id="7754" name="Google Shape;7754;p4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4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6" name="Google Shape;7756;p43"/>
            <p:cNvGrpSpPr/>
            <p:nvPr/>
          </p:nvGrpSpPr>
          <p:grpSpPr>
            <a:xfrm>
              <a:off x="3348603" y="1415046"/>
              <a:ext cx="294384" cy="284387"/>
              <a:chOff x="3630494" y="1864938"/>
              <a:chExt cx="149875" cy="144800"/>
            </a:xfrm>
          </p:grpSpPr>
          <p:sp>
            <p:nvSpPr>
              <p:cNvPr id="7757" name="Google Shape;7757;p43"/>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43"/>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59" name="Google Shape;7759;p43"/>
          <p:cNvGrpSpPr/>
          <p:nvPr/>
        </p:nvGrpSpPr>
        <p:grpSpPr>
          <a:xfrm>
            <a:off x="2569886" y="4891407"/>
            <a:ext cx="1596862" cy="817258"/>
            <a:chOff x="2413923" y="3711366"/>
            <a:chExt cx="1374117" cy="703260"/>
          </a:xfrm>
        </p:grpSpPr>
        <p:grpSp>
          <p:nvGrpSpPr>
            <p:cNvPr id="7760" name="Google Shape;7760;p43"/>
            <p:cNvGrpSpPr/>
            <p:nvPr/>
          </p:nvGrpSpPr>
          <p:grpSpPr>
            <a:xfrm>
              <a:off x="2413923" y="3711366"/>
              <a:ext cx="1374117" cy="703260"/>
              <a:chOff x="2413923" y="3711366"/>
              <a:chExt cx="1374117" cy="703260"/>
            </a:xfrm>
          </p:grpSpPr>
          <p:sp>
            <p:nvSpPr>
              <p:cNvPr id="7761" name="Google Shape;7761;p43"/>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2" name="Google Shape;7762;p43"/>
              <p:cNvGrpSpPr/>
              <p:nvPr/>
            </p:nvGrpSpPr>
            <p:grpSpPr>
              <a:xfrm>
                <a:off x="2600284" y="3808654"/>
                <a:ext cx="234506" cy="138009"/>
                <a:chOff x="2600284" y="3808654"/>
                <a:chExt cx="234506" cy="138009"/>
              </a:xfrm>
            </p:grpSpPr>
            <p:sp>
              <p:nvSpPr>
                <p:cNvPr id="7763" name="Google Shape;7763;p43"/>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64" name="Google Shape;7764;p43"/>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65" name="Google Shape;7765;p43"/>
              <p:cNvGrpSpPr/>
              <p:nvPr/>
            </p:nvGrpSpPr>
            <p:grpSpPr>
              <a:xfrm>
                <a:off x="3359659" y="3805664"/>
                <a:ext cx="232294" cy="141000"/>
                <a:chOff x="3359659" y="3805664"/>
                <a:chExt cx="232294" cy="141000"/>
              </a:xfrm>
            </p:grpSpPr>
            <p:sp>
              <p:nvSpPr>
                <p:cNvPr id="7766" name="Google Shape;7766;p43"/>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67" name="Google Shape;7767;p43"/>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68" name="Google Shape;7768;p43"/>
              <p:cNvGrpSpPr/>
              <p:nvPr/>
            </p:nvGrpSpPr>
            <p:grpSpPr>
              <a:xfrm>
                <a:off x="3067316" y="3711366"/>
                <a:ext cx="66900" cy="166809"/>
                <a:chOff x="3067316" y="3711366"/>
                <a:chExt cx="66900" cy="166809"/>
              </a:xfrm>
            </p:grpSpPr>
            <p:sp>
              <p:nvSpPr>
                <p:cNvPr id="7769" name="Google Shape;7769;p43"/>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70" name="Google Shape;7770;p43"/>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71" name="Google Shape;7771;p43"/>
              <p:cNvGrpSpPr/>
              <p:nvPr/>
            </p:nvGrpSpPr>
            <p:grpSpPr>
              <a:xfrm>
                <a:off x="2413923" y="4058666"/>
                <a:ext cx="224119" cy="66900"/>
                <a:chOff x="2413923" y="4058666"/>
                <a:chExt cx="224119" cy="66900"/>
              </a:xfrm>
            </p:grpSpPr>
            <p:sp>
              <p:nvSpPr>
                <p:cNvPr id="7772" name="Google Shape;7772;p43"/>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73" name="Google Shape;7773;p43"/>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774" name="Google Shape;7774;p43"/>
              <p:cNvGrpSpPr/>
              <p:nvPr/>
            </p:nvGrpSpPr>
            <p:grpSpPr>
              <a:xfrm>
                <a:off x="3564643" y="4058666"/>
                <a:ext cx="223397" cy="66900"/>
                <a:chOff x="3564643" y="4058666"/>
                <a:chExt cx="223397" cy="66900"/>
              </a:xfrm>
            </p:grpSpPr>
            <p:sp>
              <p:nvSpPr>
                <p:cNvPr id="7775" name="Google Shape;7775;p43"/>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76" name="Google Shape;7776;p43"/>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777" name="Google Shape;7777;p43"/>
            <p:cNvGrpSpPr/>
            <p:nvPr/>
          </p:nvGrpSpPr>
          <p:grpSpPr>
            <a:xfrm>
              <a:off x="2633353" y="3965763"/>
              <a:ext cx="933975" cy="445687"/>
              <a:chOff x="2633353" y="3965763"/>
              <a:chExt cx="933975" cy="445687"/>
            </a:xfrm>
          </p:grpSpPr>
          <p:sp>
            <p:nvSpPr>
              <p:cNvPr id="7778" name="Google Shape;7778;p43"/>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43"/>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80" name="Google Shape;7780;p43"/>
          <p:cNvGrpSpPr/>
          <p:nvPr/>
        </p:nvGrpSpPr>
        <p:grpSpPr>
          <a:xfrm>
            <a:off x="7540683" y="1939205"/>
            <a:ext cx="1363160" cy="707900"/>
            <a:chOff x="238125" y="999450"/>
            <a:chExt cx="7140700" cy="3708225"/>
          </a:xfrm>
        </p:grpSpPr>
        <p:sp>
          <p:nvSpPr>
            <p:cNvPr id="7781" name="Google Shape;7781;p43"/>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4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4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4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43"/>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4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4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4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4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43"/>
          <p:cNvGrpSpPr/>
          <p:nvPr/>
        </p:nvGrpSpPr>
        <p:grpSpPr>
          <a:xfrm>
            <a:off x="4348337" y="4891309"/>
            <a:ext cx="1658182" cy="817285"/>
            <a:chOff x="3913765" y="3641905"/>
            <a:chExt cx="1522805" cy="750560"/>
          </a:xfrm>
        </p:grpSpPr>
        <p:grpSp>
          <p:nvGrpSpPr>
            <p:cNvPr id="7791" name="Google Shape;7791;p43"/>
            <p:cNvGrpSpPr/>
            <p:nvPr/>
          </p:nvGrpSpPr>
          <p:grpSpPr>
            <a:xfrm>
              <a:off x="3913765" y="3997002"/>
              <a:ext cx="1522805" cy="395463"/>
              <a:chOff x="3913765" y="3997002"/>
              <a:chExt cx="1522805" cy="395463"/>
            </a:xfrm>
          </p:grpSpPr>
          <p:grpSp>
            <p:nvGrpSpPr>
              <p:cNvPr id="7792" name="Google Shape;7792;p43"/>
              <p:cNvGrpSpPr/>
              <p:nvPr/>
            </p:nvGrpSpPr>
            <p:grpSpPr>
              <a:xfrm>
                <a:off x="3913765" y="4138659"/>
                <a:ext cx="507602" cy="253806"/>
                <a:chOff x="3913765" y="4138659"/>
                <a:chExt cx="507602" cy="253806"/>
              </a:xfrm>
            </p:grpSpPr>
            <p:sp>
              <p:nvSpPr>
                <p:cNvPr id="7793" name="Google Shape;7793;p43"/>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43"/>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7795" name="Google Shape;7795;p43"/>
              <p:cNvGrpSpPr/>
              <p:nvPr/>
            </p:nvGrpSpPr>
            <p:grpSpPr>
              <a:xfrm>
                <a:off x="4421361" y="3997002"/>
                <a:ext cx="507618" cy="395463"/>
                <a:chOff x="4421361" y="3997002"/>
                <a:chExt cx="507618" cy="395463"/>
              </a:xfrm>
            </p:grpSpPr>
            <p:sp>
              <p:nvSpPr>
                <p:cNvPr id="7796" name="Google Shape;7796;p43"/>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43"/>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8" name="Google Shape;7798;p43"/>
              <p:cNvGrpSpPr/>
              <p:nvPr/>
            </p:nvGrpSpPr>
            <p:grpSpPr>
              <a:xfrm>
                <a:off x="4928973" y="4189418"/>
                <a:ext cx="507596" cy="203047"/>
                <a:chOff x="4928973" y="4189418"/>
                <a:chExt cx="507596" cy="203047"/>
              </a:xfrm>
            </p:grpSpPr>
            <p:sp>
              <p:nvSpPr>
                <p:cNvPr id="7799" name="Google Shape;7799;p43"/>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43"/>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01" name="Google Shape;7801;p43"/>
            <p:cNvGrpSpPr/>
            <p:nvPr/>
          </p:nvGrpSpPr>
          <p:grpSpPr>
            <a:xfrm>
              <a:off x="4482186" y="3641905"/>
              <a:ext cx="397605" cy="349784"/>
              <a:chOff x="2906375" y="1159725"/>
              <a:chExt cx="1860575" cy="1636800"/>
            </a:xfrm>
          </p:grpSpPr>
          <p:sp>
            <p:nvSpPr>
              <p:cNvPr id="7802" name="Google Shape;7802;p43"/>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43"/>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43"/>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43"/>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06" name="Google Shape;7806;p43"/>
          <p:cNvGrpSpPr/>
          <p:nvPr/>
        </p:nvGrpSpPr>
        <p:grpSpPr>
          <a:xfrm>
            <a:off x="7705106" y="2914869"/>
            <a:ext cx="1133870" cy="869102"/>
            <a:chOff x="6599718" y="2068734"/>
            <a:chExt cx="940737" cy="721067"/>
          </a:xfrm>
        </p:grpSpPr>
        <p:sp>
          <p:nvSpPr>
            <p:cNvPr id="7807" name="Google Shape;7807;p43"/>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43"/>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43"/>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43"/>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43"/>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43"/>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13" name="Google Shape;7813;p43"/>
            <p:cNvGrpSpPr/>
            <p:nvPr/>
          </p:nvGrpSpPr>
          <p:grpSpPr>
            <a:xfrm>
              <a:off x="6836957" y="2068734"/>
              <a:ext cx="461892" cy="721067"/>
              <a:chOff x="6836957" y="2068734"/>
              <a:chExt cx="461892" cy="721067"/>
            </a:xfrm>
          </p:grpSpPr>
          <p:sp>
            <p:nvSpPr>
              <p:cNvPr id="7814" name="Google Shape;7814;p43"/>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43"/>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43"/>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43"/>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43"/>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43"/>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0" name="Google Shape;7820;p43"/>
              <p:cNvGrpSpPr/>
              <p:nvPr/>
            </p:nvGrpSpPr>
            <p:grpSpPr>
              <a:xfrm>
                <a:off x="6836957" y="2068734"/>
                <a:ext cx="461892" cy="721067"/>
                <a:chOff x="6836957" y="2068734"/>
                <a:chExt cx="461892" cy="721067"/>
              </a:xfrm>
            </p:grpSpPr>
            <p:sp>
              <p:nvSpPr>
                <p:cNvPr id="7821" name="Google Shape;7821;p43"/>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43"/>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43"/>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43"/>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43"/>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43"/>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43"/>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28" name="Google Shape;7828;p43"/>
          <p:cNvGrpSpPr/>
          <p:nvPr/>
        </p:nvGrpSpPr>
        <p:grpSpPr>
          <a:xfrm>
            <a:off x="2743051" y="2920098"/>
            <a:ext cx="858808" cy="858620"/>
            <a:chOff x="2559249" y="2069323"/>
            <a:chExt cx="685566" cy="685634"/>
          </a:xfrm>
        </p:grpSpPr>
        <p:sp>
          <p:nvSpPr>
            <p:cNvPr id="7829" name="Google Shape;7829;p43"/>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43"/>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43"/>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43"/>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43"/>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43"/>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43"/>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43"/>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43"/>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43"/>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43"/>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43"/>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43"/>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2" name="Google Shape;7842;p43"/>
          <p:cNvGrpSpPr/>
          <p:nvPr/>
        </p:nvGrpSpPr>
        <p:grpSpPr>
          <a:xfrm>
            <a:off x="8989281" y="1850694"/>
            <a:ext cx="1019111" cy="857944"/>
            <a:chOff x="951975" y="315800"/>
            <a:chExt cx="5860325" cy="4933550"/>
          </a:xfrm>
        </p:grpSpPr>
        <p:sp>
          <p:nvSpPr>
            <p:cNvPr id="7843" name="Google Shape;7843;p43"/>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43"/>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43"/>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43"/>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43"/>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43"/>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43"/>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43"/>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43"/>
          <p:cNvGrpSpPr/>
          <p:nvPr/>
        </p:nvGrpSpPr>
        <p:grpSpPr>
          <a:xfrm>
            <a:off x="4285452" y="3943223"/>
            <a:ext cx="1950051" cy="749347"/>
            <a:chOff x="3862800" y="3038525"/>
            <a:chExt cx="1329006" cy="510698"/>
          </a:xfrm>
        </p:grpSpPr>
        <p:sp>
          <p:nvSpPr>
            <p:cNvPr id="7852" name="Google Shape;7852;p43"/>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43"/>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54" name="Google Shape;7854;p43"/>
            <p:cNvGrpSpPr/>
            <p:nvPr/>
          </p:nvGrpSpPr>
          <p:grpSpPr>
            <a:xfrm>
              <a:off x="3967075" y="3040337"/>
              <a:ext cx="1019927" cy="402126"/>
              <a:chOff x="3967075" y="3040337"/>
              <a:chExt cx="1019927" cy="402126"/>
            </a:xfrm>
          </p:grpSpPr>
          <p:sp>
            <p:nvSpPr>
              <p:cNvPr id="7855" name="Google Shape;7855;p43"/>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43"/>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43"/>
            <p:cNvGrpSpPr/>
            <p:nvPr/>
          </p:nvGrpSpPr>
          <p:grpSpPr>
            <a:xfrm>
              <a:off x="4186700" y="3040337"/>
              <a:ext cx="390475" cy="183289"/>
              <a:chOff x="4186700" y="3040337"/>
              <a:chExt cx="390475" cy="183289"/>
            </a:xfrm>
          </p:grpSpPr>
          <p:sp>
            <p:nvSpPr>
              <p:cNvPr id="7858" name="Google Shape;7858;p43"/>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43"/>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43"/>
            <p:cNvGrpSpPr/>
            <p:nvPr/>
          </p:nvGrpSpPr>
          <p:grpSpPr>
            <a:xfrm>
              <a:off x="4073727" y="3040337"/>
              <a:ext cx="697794" cy="296263"/>
              <a:chOff x="4073727" y="3040337"/>
              <a:chExt cx="697794" cy="296263"/>
            </a:xfrm>
          </p:grpSpPr>
          <p:sp>
            <p:nvSpPr>
              <p:cNvPr id="7861" name="Google Shape;7861;p43"/>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43"/>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43"/>
            <p:cNvGrpSpPr/>
            <p:nvPr/>
          </p:nvGrpSpPr>
          <p:grpSpPr>
            <a:xfrm>
              <a:off x="3862800" y="3038525"/>
              <a:ext cx="1329006" cy="510698"/>
              <a:chOff x="3862800" y="3038525"/>
              <a:chExt cx="1329006" cy="510698"/>
            </a:xfrm>
          </p:grpSpPr>
          <p:sp>
            <p:nvSpPr>
              <p:cNvPr id="7864" name="Google Shape;7864;p43"/>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43"/>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66" name="Google Shape;7866;p43"/>
          <p:cNvGrpSpPr/>
          <p:nvPr/>
        </p:nvGrpSpPr>
        <p:grpSpPr>
          <a:xfrm>
            <a:off x="679647" y="1850708"/>
            <a:ext cx="1064694" cy="934466"/>
            <a:chOff x="649648" y="271400"/>
            <a:chExt cx="6215377" cy="5455143"/>
          </a:xfrm>
        </p:grpSpPr>
        <p:sp>
          <p:nvSpPr>
            <p:cNvPr id="7867" name="Google Shape;7867;p43"/>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43"/>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43"/>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43"/>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43"/>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43"/>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43"/>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43"/>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43"/>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43"/>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43"/>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43"/>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9" name="Google Shape;7879;p43"/>
          <p:cNvGrpSpPr/>
          <p:nvPr/>
        </p:nvGrpSpPr>
        <p:grpSpPr>
          <a:xfrm>
            <a:off x="2617921" y="1850645"/>
            <a:ext cx="925244" cy="982835"/>
            <a:chOff x="2499700" y="1135950"/>
            <a:chExt cx="732402" cy="777990"/>
          </a:xfrm>
        </p:grpSpPr>
        <p:grpSp>
          <p:nvGrpSpPr>
            <p:cNvPr id="7880" name="Google Shape;7880;p43"/>
            <p:cNvGrpSpPr/>
            <p:nvPr/>
          </p:nvGrpSpPr>
          <p:grpSpPr>
            <a:xfrm>
              <a:off x="2499700" y="1135950"/>
              <a:ext cx="732402" cy="694705"/>
              <a:chOff x="2499700" y="1135950"/>
              <a:chExt cx="732402" cy="694705"/>
            </a:xfrm>
          </p:grpSpPr>
          <p:sp>
            <p:nvSpPr>
              <p:cNvPr id="7881" name="Google Shape;7881;p43"/>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43"/>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43"/>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43"/>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43"/>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43"/>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43"/>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43"/>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43"/>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43"/>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43"/>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43"/>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43"/>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43"/>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43"/>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43"/>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43"/>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43"/>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43"/>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43"/>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43"/>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43"/>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43"/>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43"/>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43"/>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43"/>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43"/>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8" name="Google Shape;7908;p43"/>
            <p:cNvGrpSpPr/>
            <p:nvPr/>
          </p:nvGrpSpPr>
          <p:grpSpPr>
            <a:xfrm>
              <a:off x="2517909" y="1188726"/>
              <a:ext cx="702702" cy="725214"/>
              <a:chOff x="2517909" y="1188726"/>
              <a:chExt cx="702702" cy="725214"/>
            </a:xfrm>
          </p:grpSpPr>
          <p:sp>
            <p:nvSpPr>
              <p:cNvPr id="7909" name="Google Shape;7909;p43"/>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43"/>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43"/>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43"/>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43"/>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14" name="Google Shape;7914;p43"/>
          <p:cNvGrpSpPr/>
          <p:nvPr/>
        </p:nvGrpSpPr>
        <p:grpSpPr>
          <a:xfrm>
            <a:off x="1829510" y="1850719"/>
            <a:ext cx="703203" cy="1048863"/>
            <a:chOff x="1716825" y="1121550"/>
            <a:chExt cx="622800" cy="928938"/>
          </a:xfrm>
        </p:grpSpPr>
        <p:grpSp>
          <p:nvGrpSpPr>
            <p:cNvPr id="7915" name="Google Shape;7915;p43"/>
            <p:cNvGrpSpPr/>
            <p:nvPr/>
          </p:nvGrpSpPr>
          <p:grpSpPr>
            <a:xfrm>
              <a:off x="1716825" y="1121550"/>
              <a:ext cx="622800" cy="928938"/>
              <a:chOff x="1716825" y="1121550"/>
              <a:chExt cx="622800" cy="928938"/>
            </a:xfrm>
          </p:grpSpPr>
          <p:cxnSp>
            <p:nvCxnSpPr>
              <p:cNvPr id="7916" name="Google Shape;7916;p43"/>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7917" name="Google Shape;7917;p43"/>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8" name="Google Shape;7918;p43"/>
            <p:cNvGrpSpPr/>
            <p:nvPr/>
          </p:nvGrpSpPr>
          <p:grpSpPr>
            <a:xfrm>
              <a:off x="1768050" y="1172775"/>
              <a:ext cx="520200" cy="832000"/>
              <a:chOff x="1768050" y="1172775"/>
              <a:chExt cx="520200" cy="832000"/>
            </a:xfrm>
          </p:grpSpPr>
          <p:cxnSp>
            <p:nvCxnSpPr>
              <p:cNvPr id="7919" name="Google Shape;7919;p43"/>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7920" name="Google Shape;7920;p43"/>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43"/>
            <p:cNvGrpSpPr/>
            <p:nvPr/>
          </p:nvGrpSpPr>
          <p:grpSpPr>
            <a:xfrm>
              <a:off x="1820100" y="1225475"/>
              <a:ext cx="416400" cy="729575"/>
              <a:chOff x="1820100" y="1225475"/>
              <a:chExt cx="416400" cy="729575"/>
            </a:xfrm>
          </p:grpSpPr>
          <p:cxnSp>
            <p:nvCxnSpPr>
              <p:cNvPr id="7922" name="Google Shape;7922;p43"/>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7923" name="Google Shape;7923;p43"/>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43"/>
            <p:cNvGrpSpPr/>
            <p:nvPr/>
          </p:nvGrpSpPr>
          <p:grpSpPr>
            <a:xfrm>
              <a:off x="1874250" y="1278825"/>
              <a:ext cx="308100" cy="605275"/>
              <a:chOff x="1874250" y="1278825"/>
              <a:chExt cx="308100" cy="605275"/>
            </a:xfrm>
          </p:grpSpPr>
          <p:cxnSp>
            <p:nvCxnSpPr>
              <p:cNvPr id="7925" name="Google Shape;7925;p43"/>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7926" name="Google Shape;7926;p43"/>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7" name="Google Shape;7927;p43"/>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8" name="Google Shape;7928;p43"/>
          <p:cNvGrpSpPr/>
          <p:nvPr/>
        </p:nvGrpSpPr>
        <p:grpSpPr>
          <a:xfrm>
            <a:off x="1732715" y="2918901"/>
            <a:ext cx="890677" cy="860645"/>
            <a:chOff x="4334725" y="1355875"/>
            <a:chExt cx="3106650" cy="3001900"/>
          </a:xfrm>
        </p:grpSpPr>
        <p:grpSp>
          <p:nvGrpSpPr>
            <p:cNvPr id="7929" name="Google Shape;7929;p43"/>
            <p:cNvGrpSpPr/>
            <p:nvPr/>
          </p:nvGrpSpPr>
          <p:grpSpPr>
            <a:xfrm>
              <a:off x="4516050" y="1724875"/>
              <a:ext cx="2693725" cy="2632900"/>
              <a:chOff x="4516050" y="1724875"/>
              <a:chExt cx="2693725" cy="2632900"/>
            </a:xfrm>
          </p:grpSpPr>
          <p:sp>
            <p:nvSpPr>
              <p:cNvPr id="7930" name="Google Shape;7930;p43"/>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43"/>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43"/>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3" name="Google Shape;7933;p43"/>
            <p:cNvGrpSpPr/>
            <p:nvPr/>
          </p:nvGrpSpPr>
          <p:grpSpPr>
            <a:xfrm>
              <a:off x="4334725" y="1355875"/>
              <a:ext cx="3106650" cy="2709650"/>
              <a:chOff x="4334725" y="1355875"/>
              <a:chExt cx="3106650" cy="2709650"/>
            </a:xfrm>
          </p:grpSpPr>
          <p:sp>
            <p:nvSpPr>
              <p:cNvPr id="7934" name="Google Shape;7934;p43"/>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43"/>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43"/>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37" name="Google Shape;7937;p43"/>
          <p:cNvGrpSpPr/>
          <p:nvPr/>
        </p:nvGrpSpPr>
        <p:grpSpPr>
          <a:xfrm>
            <a:off x="9105478" y="4884433"/>
            <a:ext cx="376134" cy="824602"/>
            <a:chOff x="7645573" y="3754300"/>
            <a:chExt cx="293855" cy="644170"/>
          </a:xfrm>
        </p:grpSpPr>
        <p:sp>
          <p:nvSpPr>
            <p:cNvPr id="7938" name="Google Shape;7938;p43"/>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43"/>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0" name="Google Shape;7940;p43"/>
          <p:cNvGrpSpPr/>
          <p:nvPr/>
        </p:nvGrpSpPr>
        <p:grpSpPr>
          <a:xfrm>
            <a:off x="6600770" y="1850694"/>
            <a:ext cx="854536" cy="891114"/>
            <a:chOff x="5830645" y="1256617"/>
            <a:chExt cx="530340" cy="553040"/>
          </a:xfrm>
        </p:grpSpPr>
        <p:grpSp>
          <p:nvGrpSpPr>
            <p:cNvPr id="7941" name="Google Shape;7941;p43"/>
            <p:cNvGrpSpPr/>
            <p:nvPr/>
          </p:nvGrpSpPr>
          <p:grpSpPr>
            <a:xfrm>
              <a:off x="5830645" y="1256617"/>
              <a:ext cx="259743" cy="269909"/>
              <a:chOff x="5830645" y="1256617"/>
              <a:chExt cx="259743" cy="269909"/>
            </a:xfrm>
          </p:grpSpPr>
          <p:sp>
            <p:nvSpPr>
              <p:cNvPr id="7942" name="Google Shape;7942;p43"/>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43"/>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4" name="Google Shape;7944;p43"/>
            <p:cNvGrpSpPr/>
            <p:nvPr/>
          </p:nvGrpSpPr>
          <p:grpSpPr>
            <a:xfrm>
              <a:off x="6101293" y="1256617"/>
              <a:ext cx="259692" cy="269909"/>
              <a:chOff x="6101293" y="1256617"/>
              <a:chExt cx="259692" cy="269909"/>
            </a:xfrm>
          </p:grpSpPr>
          <p:sp>
            <p:nvSpPr>
              <p:cNvPr id="7945" name="Google Shape;7945;p43"/>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43"/>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7" name="Google Shape;7947;p43"/>
            <p:cNvGrpSpPr/>
            <p:nvPr/>
          </p:nvGrpSpPr>
          <p:grpSpPr>
            <a:xfrm>
              <a:off x="5830645" y="1539749"/>
              <a:ext cx="259692" cy="269909"/>
              <a:chOff x="5830645" y="1539749"/>
              <a:chExt cx="259692" cy="269909"/>
            </a:xfrm>
          </p:grpSpPr>
          <p:sp>
            <p:nvSpPr>
              <p:cNvPr id="7948" name="Google Shape;7948;p43"/>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43"/>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0" name="Google Shape;7950;p43"/>
            <p:cNvGrpSpPr/>
            <p:nvPr/>
          </p:nvGrpSpPr>
          <p:grpSpPr>
            <a:xfrm>
              <a:off x="6101293" y="1539749"/>
              <a:ext cx="259692" cy="269909"/>
              <a:chOff x="6101293" y="1539749"/>
              <a:chExt cx="259692" cy="269909"/>
            </a:xfrm>
          </p:grpSpPr>
          <p:sp>
            <p:nvSpPr>
              <p:cNvPr id="7951" name="Google Shape;7951;p43"/>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43"/>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3" name="Google Shape;7953;p43"/>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4" name="Google Shape;7954;p43"/>
          <p:cNvGrpSpPr/>
          <p:nvPr/>
        </p:nvGrpSpPr>
        <p:grpSpPr>
          <a:xfrm>
            <a:off x="696828" y="3943080"/>
            <a:ext cx="1751145" cy="748882"/>
            <a:chOff x="732422" y="2990152"/>
            <a:chExt cx="1337773" cy="572102"/>
          </a:xfrm>
        </p:grpSpPr>
        <p:sp>
          <p:nvSpPr>
            <p:cNvPr id="7955" name="Google Shape;7955;p43"/>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43"/>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43"/>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43"/>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43"/>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43"/>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64" name="Shape 7964"/>
        <p:cNvGrpSpPr/>
        <p:nvPr/>
      </p:nvGrpSpPr>
      <p:grpSpPr>
        <a:xfrm>
          <a:off x="0" y="0"/>
          <a:ext cx="0" cy="0"/>
          <a:chOff x="0" y="0"/>
          <a:chExt cx="0" cy="0"/>
        </a:xfrm>
      </p:grpSpPr>
      <p:grpSp>
        <p:nvGrpSpPr>
          <p:cNvPr id="7965" name="Google Shape;7965;p44"/>
          <p:cNvGrpSpPr/>
          <p:nvPr/>
        </p:nvGrpSpPr>
        <p:grpSpPr>
          <a:xfrm>
            <a:off x="789815" y="1886196"/>
            <a:ext cx="1929473" cy="1799782"/>
            <a:chOff x="729238" y="1179665"/>
            <a:chExt cx="1636117" cy="1526144"/>
          </a:xfrm>
        </p:grpSpPr>
        <p:grpSp>
          <p:nvGrpSpPr>
            <p:cNvPr id="7966" name="Google Shape;7966;p44"/>
            <p:cNvGrpSpPr/>
            <p:nvPr/>
          </p:nvGrpSpPr>
          <p:grpSpPr>
            <a:xfrm>
              <a:off x="729238" y="1179665"/>
              <a:ext cx="80700" cy="1526144"/>
              <a:chOff x="729238" y="1179665"/>
              <a:chExt cx="80700" cy="1526144"/>
            </a:xfrm>
          </p:grpSpPr>
          <p:sp>
            <p:nvSpPr>
              <p:cNvPr id="7967" name="Google Shape;7967;p44"/>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44"/>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44"/>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44"/>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44"/>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44"/>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44"/>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44"/>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44"/>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44"/>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44"/>
            <p:cNvGrpSpPr/>
            <p:nvPr/>
          </p:nvGrpSpPr>
          <p:grpSpPr>
            <a:xfrm>
              <a:off x="903098" y="1179665"/>
              <a:ext cx="80700" cy="1526144"/>
              <a:chOff x="903098" y="1179665"/>
              <a:chExt cx="80700" cy="1526144"/>
            </a:xfrm>
          </p:grpSpPr>
          <p:sp>
            <p:nvSpPr>
              <p:cNvPr id="7978" name="Google Shape;7978;p44"/>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44"/>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44"/>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44"/>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44"/>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44"/>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44"/>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44"/>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44"/>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44"/>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44"/>
            <p:cNvGrpSpPr/>
            <p:nvPr/>
          </p:nvGrpSpPr>
          <p:grpSpPr>
            <a:xfrm>
              <a:off x="1076958" y="1179665"/>
              <a:ext cx="80700" cy="1526144"/>
              <a:chOff x="1076958" y="1179665"/>
              <a:chExt cx="80700" cy="1526144"/>
            </a:xfrm>
          </p:grpSpPr>
          <p:sp>
            <p:nvSpPr>
              <p:cNvPr id="7989" name="Google Shape;7989;p44"/>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44"/>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44"/>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44"/>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44"/>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44"/>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44"/>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44"/>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44"/>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44"/>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9" name="Google Shape;7999;p44"/>
            <p:cNvGrpSpPr/>
            <p:nvPr/>
          </p:nvGrpSpPr>
          <p:grpSpPr>
            <a:xfrm>
              <a:off x="1247707" y="1179665"/>
              <a:ext cx="80700" cy="1526144"/>
              <a:chOff x="1247707" y="1179665"/>
              <a:chExt cx="80700" cy="1526144"/>
            </a:xfrm>
          </p:grpSpPr>
          <p:sp>
            <p:nvSpPr>
              <p:cNvPr id="8000" name="Google Shape;8000;p44"/>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44"/>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44"/>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44"/>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44"/>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44"/>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44"/>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44"/>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44"/>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44"/>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0" name="Google Shape;8010;p44"/>
            <p:cNvGrpSpPr/>
            <p:nvPr/>
          </p:nvGrpSpPr>
          <p:grpSpPr>
            <a:xfrm>
              <a:off x="1421567" y="1179665"/>
              <a:ext cx="80700" cy="1526144"/>
              <a:chOff x="1421567" y="1179665"/>
              <a:chExt cx="80700" cy="1526144"/>
            </a:xfrm>
          </p:grpSpPr>
          <p:sp>
            <p:nvSpPr>
              <p:cNvPr id="8011" name="Google Shape;8011;p44"/>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44"/>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44"/>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44"/>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44"/>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44"/>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44"/>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44"/>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44"/>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44"/>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1" name="Google Shape;8021;p44"/>
            <p:cNvGrpSpPr/>
            <p:nvPr/>
          </p:nvGrpSpPr>
          <p:grpSpPr>
            <a:xfrm>
              <a:off x="1592327" y="1179665"/>
              <a:ext cx="80700" cy="1526144"/>
              <a:chOff x="1592327" y="1179665"/>
              <a:chExt cx="80700" cy="1526144"/>
            </a:xfrm>
          </p:grpSpPr>
          <p:sp>
            <p:nvSpPr>
              <p:cNvPr id="8022" name="Google Shape;8022;p44"/>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44"/>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44"/>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44"/>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44"/>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44"/>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44"/>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44"/>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44"/>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44"/>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2" name="Google Shape;8032;p44"/>
            <p:cNvGrpSpPr/>
            <p:nvPr/>
          </p:nvGrpSpPr>
          <p:grpSpPr>
            <a:xfrm>
              <a:off x="1766187" y="1179665"/>
              <a:ext cx="80700" cy="1526144"/>
              <a:chOff x="1766187" y="1179665"/>
              <a:chExt cx="80700" cy="1526144"/>
            </a:xfrm>
          </p:grpSpPr>
          <p:sp>
            <p:nvSpPr>
              <p:cNvPr id="8033" name="Google Shape;8033;p44"/>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44"/>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44"/>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44"/>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44"/>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44"/>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44"/>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44"/>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44"/>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44"/>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44"/>
            <p:cNvGrpSpPr/>
            <p:nvPr/>
          </p:nvGrpSpPr>
          <p:grpSpPr>
            <a:xfrm>
              <a:off x="1936935" y="1179665"/>
              <a:ext cx="80700" cy="1526144"/>
              <a:chOff x="1936935" y="1179665"/>
              <a:chExt cx="80700" cy="1526144"/>
            </a:xfrm>
          </p:grpSpPr>
          <p:sp>
            <p:nvSpPr>
              <p:cNvPr id="8044" name="Google Shape;8044;p44"/>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44"/>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44"/>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44"/>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44"/>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44"/>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44"/>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44"/>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44"/>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44"/>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4" name="Google Shape;8054;p44"/>
            <p:cNvGrpSpPr/>
            <p:nvPr/>
          </p:nvGrpSpPr>
          <p:grpSpPr>
            <a:xfrm>
              <a:off x="2110795" y="1179665"/>
              <a:ext cx="80700" cy="1526144"/>
              <a:chOff x="2110795" y="1179665"/>
              <a:chExt cx="80700" cy="1526144"/>
            </a:xfrm>
          </p:grpSpPr>
          <p:sp>
            <p:nvSpPr>
              <p:cNvPr id="8055" name="Google Shape;8055;p44"/>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44"/>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44"/>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44"/>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44"/>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44"/>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44"/>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44"/>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44"/>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44"/>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5" name="Google Shape;8065;p44"/>
            <p:cNvGrpSpPr/>
            <p:nvPr/>
          </p:nvGrpSpPr>
          <p:grpSpPr>
            <a:xfrm>
              <a:off x="2284655" y="1179665"/>
              <a:ext cx="80700" cy="1526144"/>
              <a:chOff x="2284655" y="1179665"/>
              <a:chExt cx="80700" cy="1526144"/>
            </a:xfrm>
          </p:grpSpPr>
          <p:sp>
            <p:nvSpPr>
              <p:cNvPr id="8066" name="Google Shape;8066;p44"/>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44"/>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44"/>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44"/>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44"/>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44"/>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44"/>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44"/>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44"/>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44"/>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76" name="Google Shape;8076;p44"/>
          <p:cNvGrpSpPr/>
          <p:nvPr/>
        </p:nvGrpSpPr>
        <p:grpSpPr>
          <a:xfrm>
            <a:off x="3024195" y="1908766"/>
            <a:ext cx="1608857" cy="1299745"/>
            <a:chOff x="2623904" y="1198803"/>
            <a:chExt cx="1364248" cy="1102133"/>
          </a:xfrm>
        </p:grpSpPr>
        <p:grpSp>
          <p:nvGrpSpPr>
            <p:cNvPr id="8077" name="Google Shape;8077;p44"/>
            <p:cNvGrpSpPr/>
            <p:nvPr/>
          </p:nvGrpSpPr>
          <p:grpSpPr>
            <a:xfrm>
              <a:off x="2623907" y="1198803"/>
              <a:ext cx="1364245" cy="273000"/>
              <a:chOff x="2623907" y="1198803"/>
              <a:chExt cx="1364245" cy="273000"/>
            </a:xfrm>
          </p:grpSpPr>
          <p:sp>
            <p:nvSpPr>
              <p:cNvPr id="8078" name="Google Shape;8078;p44"/>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44"/>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44"/>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44"/>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44"/>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44"/>
            <p:cNvGrpSpPr/>
            <p:nvPr/>
          </p:nvGrpSpPr>
          <p:grpSpPr>
            <a:xfrm>
              <a:off x="2623904" y="1476964"/>
              <a:ext cx="1364245" cy="273000"/>
              <a:chOff x="2623904" y="1476964"/>
              <a:chExt cx="1364245" cy="273000"/>
            </a:xfrm>
          </p:grpSpPr>
          <p:sp>
            <p:nvSpPr>
              <p:cNvPr id="8084" name="Google Shape;8084;p44"/>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44"/>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44"/>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44"/>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44"/>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44"/>
            <p:cNvGrpSpPr/>
            <p:nvPr/>
          </p:nvGrpSpPr>
          <p:grpSpPr>
            <a:xfrm>
              <a:off x="2623907" y="1749775"/>
              <a:ext cx="1364245" cy="273000"/>
              <a:chOff x="2623907" y="1749775"/>
              <a:chExt cx="1364245" cy="273000"/>
            </a:xfrm>
          </p:grpSpPr>
          <p:sp>
            <p:nvSpPr>
              <p:cNvPr id="8090" name="Google Shape;8090;p44"/>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44"/>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44"/>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44"/>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44"/>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5" name="Google Shape;8095;p44"/>
            <p:cNvGrpSpPr/>
            <p:nvPr/>
          </p:nvGrpSpPr>
          <p:grpSpPr>
            <a:xfrm>
              <a:off x="2623904" y="2027936"/>
              <a:ext cx="1364245" cy="273000"/>
              <a:chOff x="2623904" y="2027936"/>
              <a:chExt cx="1364245" cy="273000"/>
            </a:xfrm>
          </p:grpSpPr>
          <p:sp>
            <p:nvSpPr>
              <p:cNvPr id="8096" name="Google Shape;8096;p44"/>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44"/>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44"/>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44"/>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44"/>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01" name="Google Shape;8101;p44"/>
          <p:cNvGrpSpPr/>
          <p:nvPr/>
        </p:nvGrpSpPr>
        <p:grpSpPr>
          <a:xfrm>
            <a:off x="3011664" y="3629539"/>
            <a:ext cx="1636232" cy="187643"/>
            <a:chOff x="3200660" y="2180272"/>
            <a:chExt cx="2563824" cy="378237"/>
          </a:xfrm>
        </p:grpSpPr>
        <p:sp>
          <p:nvSpPr>
            <p:cNvPr id="8102" name="Google Shape;8102;p4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4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4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4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4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4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4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4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4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4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4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4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4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4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4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4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4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4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0" name="Google Shape;8120;p44"/>
          <p:cNvGrpSpPr/>
          <p:nvPr/>
        </p:nvGrpSpPr>
        <p:grpSpPr>
          <a:xfrm>
            <a:off x="3007550" y="3957139"/>
            <a:ext cx="1639752" cy="188238"/>
            <a:chOff x="3530150" y="2790075"/>
            <a:chExt cx="1962600" cy="225300"/>
          </a:xfrm>
        </p:grpSpPr>
        <p:sp>
          <p:nvSpPr>
            <p:cNvPr id="8121" name="Google Shape;8121;p44"/>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44"/>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3" name="Google Shape;8123;p44"/>
          <p:cNvGrpSpPr/>
          <p:nvPr/>
        </p:nvGrpSpPr>
        <p:grpSpPr>
          <a:xfrm>
            <a:off x="3008648" y="4285399"/>
            <a:ext cx="1664845" cy="181330"/>
            <a:chOff x="3558802" y="4011427"/>
            <a:chExt cx="1866000" cy="111300"/>
          </a:xfrm>
        </p:grpSpPr>
        <p:sp>
          <p:nvSpPr>
            <p:cNvPr id="8124" name="Google Shape;8124;p44"/>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44"/>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6" name="Google Shape;8126;p44"/>
          <p:cNvGrpSpPr/>
          <p:nvPr/>
        </p:nvGrpSpPr>
        <p:grpSpPr>
          <a:xfrm>
            <a:off x="3008140" y="3348429"/>
            <a:ext cx="1631600" cy="141223"/>
            <a:chOff x="3465975" y="2270276"/>
            <a:chExt cx="1986364" cy="171929"/>
          </a:xfrm>
        </p:grpSpPr>
        <p:sp>
          <p:nvSpPr>
            <p:cNvPr id="8127" name="Google Shape;8127;p4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4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44"/>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44"/>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44"/>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4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44"/>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44"/>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5" name="Google Shape;8135;p44"/>
          <p:cNvGrpSpPr/>
          <p:nvPr/>
        </p:nvGrpSpPr>
        <p:grpSpPr>
          <a:xfrm>
            <a:off x="3021122" y="4956690"/>
            <a:ext cx="1615164" cy="230517"/>
            <a:chOff x="723300" y="4253549"/>
            <a:chExt cx="2276482" cy="324900"/>
          </a:xfrm>
        </p:grpSpPr>
        <p:sp>
          <p:nvSpPr>
            <p:cNvPr id="8136" name="Google Shape;8136;p4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4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4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4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44"/>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44"/>
          <p:cNvGrpSpPr/>
          <p:nvPr/>
        </p:nvGrpSpPr>
        <p:grpSpPr>
          <a:xfrm>
            <a:off x="3008811" y="4604276"/>
            <a:ext cx="1638202" cy="212424"/>
            <a:chOff x="705948" y="3788465"/>
            <a:chExt cx="2308953" cy="299400"/>
          </a:xfrm>
        </p:grpSpPr>
        <p:sp>
          <p:nvSpPr>
            <p:cNvPr id="8142" name="Google Shape;8142;p4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4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4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44"/>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44"/>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7" name="Google Shape;8147;p44"/>
          <p:cNvGrpSpPr/>
          <p:nvPr/>
        </p:nvGrpSpPr>
        <p:grpSpPr>
          <a:xfrm>
            <a:off x="3065277" y="5327018"/>
            <a:ext cx="1538526" cy="346801"/>
            <a:chOff x="2658741" y="4097347"/>
            <a:chExt cx="1304609" cy="294074"/>
          </a:xfrm>
        </p:grpSpPr>
        <p:grpSp>
          <p:nvGrpSpPr>
            <p:cNvPr id="8148" name="Google Shape;8148;p44"/>
            <p:cNvGrpSpPr/>
            <p:nvPr/>
          </p:nvGrpSpPr>
          <p:grpSpPr>
            <a:xfrm>
              <a:off x="2658741" y="4097347"/>
              <a:ext cx="118572" cy="294074"/>
              <a:chOff x="3343310" y="4475555"/>
              <a:chExt cx="127717" cy="316753"/>
            </a:xfrm>
          </p:grpSpPr>
          <p:sp>
            <p:nvSpPr>
              <p:cNvPr id="8149" name="Google Shape;8149;p4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4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1" name="Google Shape;8151;p44"/>
            <p:cNvGrpSpPr/>
            <p:nvPr/>
          </p:nvGrpSpPr>
          <p:grpSpPr>
            <a:xfrm>
              <a:off x="3815519" y="4098388"/>
              <a:ext cx="147831" cy="291991"/>
              <a:chOff x="3527539" y="4476677"/>
              <a:chExt cx="159232" cy="314510"/>
            </a:xfrm>
          </p:grpSpPr>
          <p:sp>
            <p:nvSpPr>
              <p:cNvPr id="8152" name="Google Shape;8152;p4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4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4" name="Google Shape;8154;p44"/>
            <p:cNvGrpSpPr/>
            <p:nvPr/>
          </p:nvGrpSpPr>
          <p:grpSpPr>
            <a:xfrm>
              <a:off x="3511696" y="4098388"/>
              <a:ext cx="147831" cy="291991"/>
              <a:chOff x="3527539" y="4476677"/>
              <a:chExt cx="159232" cy="314510"/>
            </a:xfrm>
          </p:grpSpPr>
          <p:sp>
            <p:nvSpPr>
              <p:cNvPr id="8155" name="Google Shape;8155;p4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4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44"/>
            <p:cNvGrpSpPr/>
            <p:nvPr/>
          </p:nvGrpSpPr>
          <p:grpSpPr>
            <a:xfrm>
              <a:off x="3207874" y="4098388"/>
              <a:ext cx="147831" cy="291991"/>
              <a:chOff x="3527539" y="4476677"/>
              <a:chExt cx="159232" cy="314510"/>
            </a:xfrm>
          </p:grpSpPr>
          <p:sp>
            <p:nvSpPr>
              <p:cNvPr id="8158" name="Google Shape;8158;p4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4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44"/>
            <p:cNvGrpSpPr/>
            <p:nvPr/>
          </p:nvGrpSpPr>
          <p:grpSpPr>
            <a:xfrm>
              <a:off x="2933305" y="4097347"/>
              <a:ext cx="118572" cy="294074"/>
              <a:chOff x="3343310" y="4475555"/>
              <a:chExt cx="127717" cy="316753"/>
            </a:xfrm>
          </p:grpSpPr>
          <p:sp>
            <p:nvSpPr>
              <p:cNvPr id="8161" name="Google Shape;8161;p4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4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63" name="Google Shape;8163;p44"/>
          <p:cNvGrpSpPr/>
          <p:nvPr/>
        </p:nvGrpSpPr>
        <p:grpSpPr>
          <a:xfrm>
            <a:off x="4974364" y="2948514"/>
            <a:ext cx="1690905" cy="225837"/>
            <a:chOff x="4273350" y="2080469"/>
            <a:chExt cx="1433821" cy="191501"/>
          </a:xfrm>
        </p:grpSpPr>
        <p:grpSp>
          <p:nvGrpSpPr>
            <p:cNvPr id="8164" name="Google Shape;8164;p44"/>
            <p:cNvGrpSpPr/>
            <p:nvPr/>
          </p:nvGrpSpPr>
          <p:grpSpPr>
            <a:xfrm>
              <a:off x="4273350" y="2080469"/>
              <a:ext cx="1433821" cy="0"/>
              <a:chOff x="5224975" y="2962250"/>
              <a:chExt cx="1544400" cy="0"/>
            </a:xfrm>
          </p:grpSpPr>
          <p:cxnSp>
            <p:nvCxnSpPr>
              <p:cNvPr id="8165" name="Google Shape;8165;p4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166" name="Google Shape;8166;p44"/>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167" name="Google Shape;8167;p44"/>
            <p:cNvGrpSpPr/>
            <p:nvPr/>
          </p:nvGrpSpPr>
          <p:grpSpPr>
            <a:xfrm>
              <a:off x="4273350" y="2271969"/>
              <a:ext cx="1433821" cy="0"/>
              <a:chOff x="5224975" y="2962250"/>
              <a:chExt cx="1544400" cy="0"/>
            </a:xfrm>
          </p:grpSpPr>
          <p:cxnSp>
            <p:nvCxnSpPr>
              <p:cNvPr id="8168" name="Google Shape;8168;p44"/>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169" name="Google Shape;8169;p44"/>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170" name="Google Shape;8170;p44"/>
          <p:cNvGrpSpPr/>
          <p:nvPr/>
        </p:nvGrpSpPr>
        <p:grpSpPr>
          <a:xfrm>
            <a:off x="4976383" y="1890282"/>
            <a:ext cx="1687296" cy="876731"/>
            <a:chOff x="5159450" y="1919950"/>
            <a:chExt cx="1541050" cy="862500"/>
          </a:xfrm>
        </p:grpSpPr>
        <p:sp>
          <p:nvSpPr>
            <p:cNvPr id="8171" name="Google Shape;8171;p4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172" name="Google Shape;8172;p44"/>
            <p:cNvGrpSpPr/>
            <p:nvPr/>
          </p:nvGrpSpPr>
          <p:grpSpPr>
            <a:xfrm>
              <a:off x="5159450" y="1919950"/>
              <a:ext cx="1541050" cy="862500"/>
              <a:chOff x="5159450" y="1919950"/>
              <a:chExt cx="1541050" cy="862500"/>
            </a:xfrm>
          </p:grpSpPr>
          <p:cxnSp>
            <p:nvCxnSpPr>
              <p:cNvPr id="8173" name="Google Shape;8173;p4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174" name="Google Shape;8174;p4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175" name="Google Shape;8175;p44"/>
          <p:cNvGrpSpPr/>
          <p:nvPr/>
        </p:nvGrpSpPr>
        <p:grpSpPr>
          <a:xfrm>
            <a:off x="4964600" y="3332877"/>
            <a:ext cx="1710575" cy="1240740"/>
            <a:chOff x="5230575" y="1554475"/>
            <a:chExt cx="2137150" cy="1550150"/>
          </a:xfrm>
        </p:grpSpPr>
        <p:sp>
          <p:nvSpPr>
            <p:cNvPr id="8176" name="Google Shape;8176;p44"/>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44"/>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44"/>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44"/>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44"/>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44"/>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44"/>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44"/>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44"/>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44"/>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44"/>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44"/>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44"/>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9" name="Google Shape;8189;p44"/>
          <p:cNvGrpSpPr/>
          <p:nvPr/>
        </p:nvGrpSpPr>
        <p:grpSpPr>
          <a:xfrm rot="10800000">
            <a:off x="4983991" y="4621006"/>
            <a:ext cx="1671594" cy="1047131"/>
            <a:chOff x="5645403" y="2920021"/>
            <a:chExt cx="2650800" cy="2180614"/>
          </a:xfrm>
        </p:grpSpPr>
        <p:sp>
          <p:nvSpPr>
            <p:cNvPr id="8190" name="Google Shape;8190;p44"/>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1" name="Google Shape;8191;p44"/>
            <p:cNvCxnSpPr>
              <a:stCxn id="8190"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192" name="Google Shape;8192;p44"/>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3" name="Google Shape;8193;p44"/>
            <p:cNvCxnSpPr>
              <a:endCxn id="8192"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8194" name="Google Shape;8194;p44"/>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5" name="Google Shape;8195;p44"/>
            <p:cNvCxnSpPr>
              <a:stCxn id="8194"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196" name="Google Shape;8196;p44"/>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97" name="Google Shape;8197;p44"/>
            <p:cNvCxnSpPr>
              <a:endCxn id="8196"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198" name="Google Shape;8198;p44"/>
          <p:cNvGrpSpPr/>
          <p:nvPr/>
        </p:nvGrpSpPr>
        <p:grpSpPr>
          <a:xfrm>
            <a:off x="8640418" y="3327622"/>
            <a:ext cx="1263921" cy="1204762"/>
            <a:chOff x="7189833" y="2022667"/>
            <a:chExt cx="1251159" cy="1192597"/>
          </a:xfrm>
        </p:grpSpPr>
        <p:sp>
          <p:nvSpPr>
            <p:cNvPr id="8199" name="Google Shape;8199;p44"/>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44"/>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44"/>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44"/>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3" name="Google Shape;8203;p44"/>
          <p:cNvGrpSpPr/>
          <p:nvPr/>
        </p:nvGrpSpPr>
        <p:grpSpPr>
          <a:xfrm>
            <a:off x="787672" y="3830449"/>
            <a:ext cx="1999355" cy="1840695"/>
            <a:chOff x="727421" y="2828315"/>
            <a:chExt cx="1695374" cy="1560837"/>
          </a:xfrm>
        </p:grpSpPr>
        <p:grpSp>
          <p:nvGrpSpPr>
            <p:cNvPr id="8204" name="Google Shape;8204;p44"/>
            <p:cNvGrpSpPr/>
            <p:nvPr/>
          </p:nvGrpSpPr>
          <p:grpSpPr>
            <a:xfrm>
              <a:off x="819108" y="2882501"/>
              <a:ext cx="103104" cy="1426186"/>
              <a:chOff x="4674013" y="3100904"/>
              <a:chExt cx="122758" cy="1698043"/>
            </a:xfrm>
          </p:grpSpPr>
          <p:sp>
            <p:nvSpPr>
              <p:cNvPr id="8205" name="Google Shape;8205;p4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4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4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4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4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4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4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2" name="Google Shape;8212;p44"/>
            <p:cNvGrpSpPr/>
            <p:nvPr/>
          </p:nvGrpSpPr>
          <p:grpSpPr>
            <a:xfrm>
              <a:off x="1062475" y="2882501"/>
              <a:ext cx="103104" cy="1426186"/>
              <a:chOff x="4940438" y="3100904"/>
              <a:chExt cx="122758" cy="1698043"/>
            </a:xfrm>
          </p:grpSpPr>
          <p:sp>
            <p:nvSpPr>
              <p:cNvPr id="8213" name="Google Shape;8213;p4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4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4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4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4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4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4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44"/>
            <p:cNvGrpSpPr/>
            <p:nvPr/>
          </p:nvGrpSpPr>
          <p:grpSpPr>
            <a:xfrm>
              <a:off x="1299324" y="2882501"/>
              <a:ext cx="103104" cy="1426186"/>
              <a:chOff x="5206863" y="3100904"/>
              <a:chExt cx="122758" cy="1698043"/>
            </a:xfrm>
          </p:grpSpPr>
          <p:sp>
            <p:nvSpPr>
              <p:cNvPr id="8221" name="Google Shape;8221;p4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4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4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4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4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4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4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44"/>
            <p:cNvGrpSpPr/>
            <p:nvPr/>
          </p:nvGrpSpPr>
          <p:grpSpPr>
            <a:xfrm>
              <a:off x="1786057" y="2882501"/>
              <a:ext cx="103104" cy="1426186"/>
              <a:chOff x="6006138" y="3143629"/>
              <a:chExt cx="122758" cy="1698043"/>
            </a:xfrm>
          </p:grpSpPr>
          <p:sp>
            <p:nvSpPr>
              <p:cNvPr id="8229" name="Google Shape;8229;p4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4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4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4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4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4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4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6" name="Google Shape;8236;p44"/>
            <p:cNvGrpSpPr/>
            <p:nvPr/>
          </p:nvGrpSpPr>
          <p:grpSpPr>
            <a:xfrm>
              <a:off x="2029422" y="2882501"/>
              <a:ext cx="103104" cy="1426186"/>
              <a:chOff x="6805413" y="3100904"/>
              <a:chExt cx="122758" cy="1698043"/>
            </a:xfrm>
          </p:grpSpPr>
          <p:sp>
            <p:nvSpPr>
              <p:cNvPr id="8237" name="Google Shape;8237;p4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4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4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4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4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4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4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4" name="Google Shape;8244;p44"/>
            <p:cNvGrpSpPr/>
            <p:nvPr/>
          </p:nvGrpSpPr>
          <p:grpSpPr>
            <a:xfrm>
              <a:off x="727421" y="2828315"/>
              <a:ext cx="1695374" cy="1560837"/>
              <a:chOff x="734799" y="2782450"/>
              <a:chExt cx="1571100" cy="1577400"/>
            </a:xfrm>
          </p:grpSpPr>
          <p:cxnSp>
            <p:nvCxnSpPr>
              <p:cNvPr id="8245" name="Google Shape;8245;p4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246" name="Google Shape;8246;p4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247" name="Google Shape;8247;p44"/>
            <p:cNvGrpSpPr/>
            <p:nvPr/>
          </p:nvGrpSpPr>
          <p:grpSpPr>
            <a:xfrm>
              <a:off x="2272795" y="2882501"/>
              <a:ext cx="103104" cy="1426186"/>
              <a:chOff x="5206863" y="3100904"/>
              <a:chExt cx="122758" cy="1698043"/>
            </a:xfrm>
          </p:grpSpPr>
          <p:sp>
            <p:nvSpPr>
              <p:cNvPr id="8248" name="Google Shape;8248;p4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4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4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4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4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4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4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5" name="Google Shape;8255;p44"/>
            <p:cNvGrpSpPr/>
            <p:nvPr/>
          </p:nvGrpSpPr>
          <p:grpSpPr>
            <a:xfrm>
              <a:off x="1542694" y="2882501"/>
              <a:ext cx="103104" cy="1426186"/>
              <a:chOff x="6006138" y="3143629"/>
              <a:chExt cx="122758" cy="1698043"/>
            </a:xfrm>
          </p:grpSpPr>
          <p:sp>
            <p:nvSpPr>
              <p:cNvPr id="8256" name="Google Shape;8256;p4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4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4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4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4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4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4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63" name="Google Shape;8263;p44"/>
          <p:cNvGrpSpPr/>
          <p:nvPr/>
        </p:nvGrpSpPr>
        <p:grpSpPr>
          <a:xfrm>
            <a:off x="6930273" y="3332321"/>
            <a:ext cx="1472437" cy="1209184"/>
            <a:chOff x="5183758" y="1210600"/>
            <a:chExt cx="3605380" cy="2960783"/>
          </a:xfrm>
        </p:grpSpPr>
        <p:sp>
          <p:nvSpPr>
            <p:cNvPr id="8264" name="Google Shape;8264;p4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4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4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4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68" name="Google Shape;8268;p44"/>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269" name="Google Shape;8269;p44"/>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270" name="Google Shape;8270;p44"/>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271" name="Google Shape;8271;p44"/>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272" name="Google Shape;8272;p44"/>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3" name="Google Shape;8273;p44"/>
          <p:cNvGrpSpPr/>
          <p:nvPr/>
        </p:nvGrpSpPr>
        <p:grpSpPr>
          <a:xfrm>
            <a:off x="6761668" y="4674752"/>
            <a:ext cx="3142675" cy="994682"/>
            <a:chOff x="5916567" y="1099697"/>
            <a:chExt cx="2556683" cy="809211"/>
          </a:xfrm>
        </p:grpSpPr>
        <p:sp>
          <p:nvSpPr>
            <p:cNvPr id="8274" name="Google Shape;8274;p44"/>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44"/>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44"/>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44"/>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44"/>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44"/>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44"/>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44"/>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2" name="Google Shape;8282;p44"/>
          <p:cNvGrpSpPr/>
          <p:nvPr/>
        </p:nvGrpSpPr>
        <p:grpSpPr>
          <a:xfrm>
            <a:off x="6888405" y="1901996"/>
            <a:ext cx="1532914" cy="1206822"/>
            <a:chOff x="5900602" y="1193063"/>
            <a:chExt cx="1299851" cy="1023338"/>
          </a:xfrm>
        </p:grpSpPr>
        <p:grpSp>
          <p:nvGrpSpPr>
            <p:cNvPr id="8283" name="Google Shape;8283;p44"/>
            <p:cNvGrpSpPr/>
            <p:nvPr/>
          </p:nvGrpSpPr>
          <p:grpSpPr>
            <a:xfrm>
              <a:off x="6743564" y="1193063"/>
              <a:ext cx="456889" cy="700379"/>
              <a:chOff x="6743564" y="1193063"/>
              <a:chExt cx="456889" cy="700379"/>
            </a:xfrm>
          </p:grpSpPr>
          <p:grpSp>
            <p:nvGrpSpPr>
              <p:cNvPr id="8284" name="Google Shape;8284;p44"/>
              <p:cNvGrpSpPr/>
              <p:nvPr/>
            </p:nvGrpSpPr>
            <p:grpSpPr>
              <a:xfrm>
                <a:off x="6743564" y="1690731"/>
                <a:ext cx="214402" cy="202710"/>
                <a:chOff x="6743564" y="1690731"/>
                <a:chExt cx="214402" cy="202710"/>
              </a:xfrm>
            </p:grpSpPr>
            <p:sp>
              <p:nvSpPr>
                <p:cNvPr id="8285" name="Google Shape;8285;p44"/>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44"/>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7" name="Google Shape;8287;p44"/>
              <p:cNvGrpSpPr/>
              <p:nvPr/>
            </p:nvGrpSpPr>
            <p:grpSpPr>
              <a:xfrm>
                <a:off x="6915505" y="1193063"/>
                <a:ext cx="284947" cy="589637"/>
                <a:chOff x="6915505" y="1193063"/>
                <a:chExt cx="284947" cy="589637"/>
              </a:xfrm>
            </p:grpSpPr>
            <p:sp>
              <p:nvSpPr>
                <p:cNvPr id="8288" name="Google Shape;8288;p44"/>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89" name="Google Shape;8289;p44"/>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290" name="Google Shape;8290;p44"/>
            <p:cNvGrpSpPr/>
            <p:nvPr/>
          </p:nvGrpSpPr>
          <p:grpSpPr>
            <a:xfrm>
              <a:off x="6520337" y="1193063"/>
              <a:ext cx="341815" cy="801589"/>
              <a:chOff x="6520337" y="1193063"/>
              <a:chExt cx="341815" cy="801589"/>
            </a:xfrm>
          </p:grpSpPr>
          <p:grpSp>
            <p:nvGrpSpPr>
              <p:cNvPr id="8291" name="Google Shape;8291;p44"/>
              <p:cNvGrpSpPr/>
              <p:nvPr/>
            </p:nvGrpSpPr>
            <p:grpSpPr>
              <a:xfrm>
                <a:off x="6520337" y="1589527"/>
                <a:ext cx="213950" cy="405125"/>
                <a:chOff x="6520337" y="1589527"/>
                <a:chExt cx="213950" cy="405125"/>
              </a:xfrm>
            </p:grpSpPr>
            <p:sp>
              <p:nvSpPr>
                <p:cNvPr id="8292" name="Google Shape;8292;p44"/>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44"/>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4" name="Google Shape;8294;p44"/>
              <p:cNvGrpSpPr/>
              <p:nvPr/>
            </p:nvGrpSpPr>
            <p:grpSpPr>
              <a:xfrm>
                <a:off x="6577204" y="1193063"/>
                <a:ext cx="284947" cy="453562"/>
                <a:chOff x="6577204" y="1193063"/>
                <a:chExt cx="284947" cy="453562"/>
              </a:xfrm>
            </p:grpSpPr>
            <p:sp>
              <p:nvSpPr>
                <p:cNvPr id="8295" name="Google Shape;8295;p44"/>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96" name="Google Shape;8296;p44"/>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297" name="Google Shape;8297;p44"/>
            <p:cNvGrpSpPr/>
            <p:nvPr/>
          </p:nvGrpSpPr>
          <p:grpSpPr>
            <a:xfrm>
              <a:off x="6238903" y="1193063"/>
              <a:ext cx="300475" cy="901782"/>
              <a:chOff x="6238903" y="1193063"/>
              <a:chExt cx="300475" cy="901782"/>
            </a:xfrm>
          </p:grpSpPr>
          <p:grpSp>
            <p:nvGrpSpPr>
              <p:cNvPr id="8298" name="Google Shape;8298;p44"/>
              <p:cNvGrpSpPr/>
              <p:nvPr/>
            </p:nvGrpSpPr>
            <p:grpSpPr>
              <a:xfrm>
                <a:off x="6290865" y="1489315"/>
                <a:ext cx="248514" cy="605530"/>
                <a:chOff x="6290865" y="1489315"/>
                <a:chExt cx="248514" cy="605530"/>
              </a:xfrm>
            </p:grpSpPr>
            <p:sp>
              <p:nvSpPr>
                <p:cNvPr id="8299" name="Google Shape;8299;p44"/>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44"/>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1" name="Google Shape;8301;p44"/>
              <p:cNvGrpSpPr/>
              <p:nvPr/>
            </p:nvGrpSpPr>
            <p:grpSpPr>
              <a:xfrm>
                <a:off x="6238903" y="1193063"/>
                <a:ext cx="284947" cy="327512"/>
                <a:chOff x="6238903" y="1193063"/>
                <a:chExt cx="284947" cy="327512"/>
              </a:xfrm>
            </p:grpSpPr>
            <p:sp>
              <p:nvSpPr>
                <p:cNvPr id="8302" name="Google Shape;8302;p44"/>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03" name="Google Shape;8303;p44"/>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304" name="Google Shape;8304;p44"/>
            <p:cNvGrpSpPr/>
            <p:nvPr/>
          </p:nvGrpSpPr>
          <p:grpSpPr>
            <a:xfrm>
              <a:off x="5900602" y="1193063"/>
              <a:ext cx="444345" cy="1023338"/>
              <a:chOff x="5900602" y="1193063"/>
              <a:chExt cx="444345" cy="1023338"/>
            </a:xfrm>
          </p:grpSpPr>
          <p:grpSp>
            <p:nvGrpSpPr>
              <p:cNvPr id="8305" name="Google Shape;8305;p44"/>
              <p:cNvGrpSpPr/>
              <p:nvPr/>
            </p:nvGrpSpPr>
            <p:grpSpPr>
              <a:xfrm>
                <a:off x="6046501" y="1367785"/>
                <a:ext cx="298446" cy="848616"/>
                <a:chOff x="6046501" y="1367785"/>
                <a:chExt cx="298446" cy="848616"/>
              </a:xfrm>
            </p:grpSpPr>
            <p:sp>
              <p:nvSpPr>
                <p:cNvPr id="8306" name="Google Shape;8306;p44"/>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44"/>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8" name="Google Shape;8308;p44"/>
              <p:cNvGrpSpPr/>
              <p:nvPr/>
            </p:nvGrpSpPr>
            <p:grpSpPr>
              <a:xfrm>
                <a:off x="5900602" y="1193063"/>
                <a:ext cx="284947" cy="182312"/>
                <a:chOff x="5900602" y="1193063"/>
                <a:chExt cx="284947" cy="182312"/>
              </a:xfrm>
            </p:grpSpPr>
            <p:sp>
              <p:nvSpPr>
                <p:cNvPr id="8309" name="Google Shape;8309;p44"/>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10" name="Google Shape;8310;p4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311" name="Google Shape;8311;p44"/>
          <p:cNvGrpSpPr/>
          <p:nvPr/>
        </p:nvGrpSpPr>
        <p:grpSpPr>
          <a:xfrm>
            <a:off x="8466168" y="1902167"/>
            <a:ext cx="1438054" cy="1239875"/>
            <a:chOff x="7287122" y="1165658"/>
            <a:chExt cx="1219413" cy="1051365"/>
          </a:xfrm>
        </p:grpSpPr>
        <p:grpSp>
          <p:nvGrpSpPr>
            <p:cNvPr id="8312" name="Google Shape;8312;p44"/>
            <p:cNvGrpSpPr/>
            <p:nvPr/>
          </p:nvGrpSpPr>
          <p:grpSpPr>
            <a:xfrm>
              <a:off x="7287122" y="1969723"/>
              <a:ext cx="1219413" cy="247300"/>
              <a:chOff x="7287122" y="1969723"/>
              <a:chExt cx="1219413" cy="247300"/>
            </a:xfrm>
          </p:grpSpPr>
          <p:sp>
            <p:nvSpPr>
              <p:cNvPr id="8313" name="Google Shape;8313;p44"/>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4" name="Google Shape;8314;p44"/>
              <p:cNvGrpSpPr/>
              <p:nvPr/>
            </p:nvGrpSpPr>
            <p:grpSpPr>
              <a:xfrm>
                <a:off x="7287122" y="2063892"/>
                <a:ext cx="1151753" cy="73428"/>
                <a:chOff x="7287122" y="2063892"/>
                <a:chExt cx="1151753" cy="73428"/>
              </a:xfrm>
            </p:grpSpPr>
            <p:sp>
              <p:nvSpPr>
                <p:cNvPr id="8315" name="Google Shape;8315;p44"/>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16" name="Google Shape;8316;p4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317" name="Google Shape;8317;p44"/>
            <p:cNvGrpSpPr/>
            <p:nvPr/>
          </p:nvGrpSpPr>
          <p:grpSpPr>
            <a:xfrm>
              <a:off x="7287122" y="1712201"/>
              <a:ext cx="1219403" cy="246767"/>
              <a:chOff x="7287122" y="1712201"/>
              <a:chExt cx="1219403" cy="246767"/>
            </a:xfrm>
          </p:grpSpPr>
          <p:sp>
            <p:nvSpPr>
              <p:cNvPr id="8318" name="Google Shape;8318;p44"/>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9" name="Google Shape;8319;p44"/>
              <p:cNvGrpSpPr/>
              <p:nvPr/>
            </p:nvGrpSpPr>
            <p:grpSpPr>
              <a:xfrm>
                <a:off x="7287122" y="1842861"/>
                <a:ext cx="1005303" cy="73419"/>
                <a:chOff x="7287122" y="1842861"/>
                <a:chExt cx="1005303" cy="73419"/>
              </a:xfrm>
            </p:grpSpPr>
            <p:sp>
              <p:nvSpPr>
                <p:cNvPr id="8320" name="Google Shape;8320;p4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21" name="Google Shape;8321;p4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322" name="Google Shape;8322;p44"/>
            <p:cNvGrpSpPr/>
            <p:nvPr/>
          </p:nvGrpSpPr>
          <p:grpSpPr>
            <a:xfrm>
              <a:off x="7287122" y="1447520"/>
              <a:ext cx="1219403" cy="286667"/>
              <a:chOff x="7287122" y="1447520"/>
              <a:chExt cx="1219403" cy="286667"/>
            </a:xfrm>
          </p:grpSpPr>
          <p:sp>
            <p:nvSpPr>
              <p:cNvPr id="8323" name="Google Shape;8323;p44"/>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4" name="Google Shape;8324;p44"/>
              <p:cNvGrpSpPr/>
              <p:nvPr/>
            </p:nvGrpSpPr>
            <p:grpSpPr>
              <a:xfrm>
                <a:off x="7287122" y="1581977"/>
                <a:ext cx="852803" cy="73428"/>
                <a:chOff x="7287122" y="1581977"/>
                <a:chExt cx="852803" cy="73428"/>
              </a:xfrm>
            </p:grpSpPr>
            <p:sp>
              <p:nvSpPr>
                <p:cNvPr id="8325" name="Google Shape;8325;p44"/>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26" name="Google Shape;8326;p4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327" name="Google Shape;8327;p44"/>
            <p:cNvGrpSpPr/>
            <p:nvPr/>
          </p:nvGrpSpPr>
          <p:grpSpPr>
            <a:xfrm>
              <a:off x="7287122" y="1165658"/>
              <a:ext cx="1219403" cy="344253"/>
              <a:chOff x="7287122" y="1165658"/>
              <a:chExt cx="1219403" cy="344253"/>
            </a:xfrm>
          </p:grpSpPr>
          <p:sp>
            <p:nvSpPr>
              <p:cNvPr id="8328" name="Google Shape;8328;p44"/>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9" name="Google Shape;8329;p44"/>
              <p:cNvGrpSpPr/>
              <p:nvPr/>
            </p:nvGrpSpPr>
            <p:grpSpPr>
              <a:xfrm>
                <a:off x="7287122" y="1341025"/>
                <a:ext cx="695703" cy="73419"/>
                <a:chOff x="7287122" y="1341025"/>
                <a:chExt cx="695703" cy="73419"/>
              </a:xfrm>
            </p:grpSpPr>
            <p:sp>
              <p:nvSpPr>
                <p:cNvPr id="8330" name="Google Shape;8330;p44"/>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31" name="Google Shape;8331;p4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35" name="Shape 8335"/>
        <p:cNvGrpSpPr/>
        <p:nvPr/>
      </p:nvGrpSpPr>
      <p:grpSpPr>
        <a:xfrm>
          <a:off x="0" y="0"/>
          <a:ext cx="0" cy="0"/>
          <a:chOff x="0" y="0"/>
          <a:chExt cx="0" cy="0"/>
        </a:xfrm>
      </p:grpSpPr>
      <p:sp>
        <p:nvSpPr>
          <p:cNvPr id="8336" name="Google Shape;8336;p45"/>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rPr>
              <a:t>...and our sets of editable icons</a:t>
            </a:r>
            <a:endParaRPr/>
          </a:p>
        </p:txBody>
      </p:sp>
      <p:sp>
        <p:nvSpPr>
          <p:cNvPr id="8337" name="Google Shape;8337;p45"/>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t>You can</a:t>
            </a:r>
            <a:r>
              <a:rPr lang="en">
                <a:solidFill>
                  <a:srgbClr val="435D74"/>
                </a:solidFill>
              </a:rPr>
              <a:t> </a:t>
            </a:r>
            <a:r>
              <a:rPr lang="en">
                <a:solidFill>
                  <a:srgbClr val="869FB2"/>
                </a:solidFill>
              </a:rPr>
              <a:t>resize</a:t>
            </a:r>
            <a:r>
              <a:rPr lang="en">
                <a:solidFill>
                  <a:srgbClr val="435D74"/>
                </a:solidFill>
              </a:rPr>
              <a:t> </a:t>
            </a:r>
            <a:r>
              <a:rPr lang="en"/>
              <a:t>these icons without losing quality.</a:t>
            </a:r>
            <a:endParaRPr/>
          </a:p>
          <a:p>
            <a:pPr indent="0" lvl="0" marL="0" rtl="0" algn="ctr">
              <a:spcBef>
                <a:spcPts val="0"/>
              </a:spcBef>
              <a:spcAft>
                <a:spcPts val="0"/>
              </a:spcAft>
              <a:buClr>
                <a:schemeClr val="dk1"/>
              </a:buClr>
              <a:buSzPts val="1400"/>
              <a:buFont typeface="Arial"/>
              <a:buNone/>
            </a:pPr>
            <a:r>
              <a:rPr lang="en"/>
              <a:t>You can </a:t>
            </a:r>
            <a:r>
              <a:rPr lang="en">
                <a:solidFill>
                  <a:srgbClr val="869FB2"/>
                </a:solidFill>
              </a:rPr>
              <a:t>change the stroke and fill color</a:t>
            </a:r>
            <a:r>
              <a:rPr lang="en"/>
              <a:t>; just select the icon and click on the</a:t>
            </a:r>
            <a:r>
              <a:rPr lang="en">
                <a:solidFill>
                  <a:srgbClr val="435D74"/>
                </a:solidFill>
              </a:rPr>
              <a:t> </a:t>
            </a:r>
            <a:r>
              <a:rPr lang="en">
                <a:solidFill>
                  <a:srgbClr val="869FB2"/>
                </a:solidFill>
              </a:rPr>
              <a:t>paint bucket/pen</a:t>
            </a:r>
            <a:r>
              <a:rPr lang="en"/>
              <a:t>.</a:t>
            </a:r>
            <a:endParaRPr/>
          </a:p>
          <a:p>
            <a:pPr indent="0" lvl="0" marL="0" rtl="0" algn="ctr">
              <a:spcBef>
                <a:spcPts val="0"/>
              </a:spcBef>
              <a:spcAft>
                <a:spcPts val="0"/>
              </a:spcAft>
              <a:buClr>
                <a:schemeClr val="dk1"/>
              </a:buClr>
              <a:buSzPts val="1400"/>
              <a:buFont typeface="Arial"/>
              <a:buNone/>
            </a:pPr>
            <a:r>
              <a:rPr lang="en"/>
              <a:t>In Google Slides, you can also use </a:t>
            </a:r>
            <a:r>
              <a:rPr lang="en">
                <a:solidFill>
                  <a:srgbClr val="869FB1"/>
                </a:solidFill>
                <a:uFill>
                  <a:noFill/>
                </a:uFill>
                <a:hlinkClick r:id="rId3">
                  <a:extLst>
                    <a:ext uri="{A12FA001-AC4F-418D-AE19-62706E023703}">
                      <ahyp:hlinkClr val="tx"/>
                    </a:ext>
                  </a:extLst>
                </a:hlinkClick>
              </a:rPr>
              <a:t>Flaticon’s extension</a:t>
            </a:r>
            <a:r>
              <a:rPr lang="en"/>
              <a:t>, allowing you to customize and add even more icons.</a:t>
            </a:r>
            <a:endParaRPr/>
          </a:p>
        </p:txBody>
      </p:sp>
      <p:grpSp>
        <p:nvGrpSpPr>
          <p:cNvPr id="8338" name="Google Shape;8338;p45"/>
          <p:cNvGrpSpPr/>
          <p:nvPr/>
        </p:nvGrpSpPr>
        <p:grpSpPr>
          <a:xfrm>
            <a:off x="521916" y="3550487"/>
            <a:ext cx="538090" cy="459758"/>
            <a:chOff x="866243" y="2291587"/>
            <a:chExt cx="415546" cy="355053"/>
          </a:xfrm>
        </p:grpSpPr>
        <p:sp>
          <p:nvSpPr>
            <p:cNvPr id="8339" name="Google Shape;8339;p45"/>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45"/>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45"/>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45"/>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45"/>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4" name="Google Shape;8344;p45"/>
          <p:cNvSpPr/>
          <p:nvPr/>
        </p:nvSpPr>
        <p:spPr>
          <a:xfrm>
            <a:off x="1228331" y="3545573"/>
            <a:ext cx="466630" cy="464656"/>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5" name="Google Shape;8345;p45"/>
          <p:cNvGrpSpPr/>
          <p:nvPr/>
        </p:nvGrpSpPr>
        <p:grpSpPr>
          <a:xfrm>
            <a:off x="1936305" y="3564715"/>
            <a:ext cx="465144" cy="424477"/>
            <a:chOff x="1958520" y="2302574"/>
            <a:chExt cx="359213" cy="327807"/>
          </a:xfrm>
        </p:grpSpPr>
        <p:sp>
          <p:nvSpPr>
            <p:cNvPr id="8346" name="Google Shape;8346;p45"/>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45"/>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45"/>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9" name="Google Shape;8349;p45"/>
          <p:cNvGrpSpPr/>
          <p:nvPr/>
        </p:nvGrpSpPr>
        <p:grpSpPr>
          <a:xfrm>
            <a:off x="2740908" y="3545101"/>
            <a:ext cx="268798" cy="465638"/>
            <a:chOff x="2656082" y="2287427"/>
            <a:chExt cx="207582" cy="359594"/>
          </a:xfrm>
        </p:grpSpPr>
        <p:sp>
          <p:nvSpPr>
            <p:cNvPr id="8350" name="Google Shape;8350;p45"/>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45"/>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45"/>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45"/>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45"/>
          <p:cNvGrpSpPr/>
          <p:nvPr/>
        </p:nvGrpSpPr>
        <p:grpSpPr>
          <a:xfrm>
            <a:off x="3349214" y="3589181"/>
            <a:ext cx="470038" cy="375545"/>
            <a:chOff x="3049653" y="2321468"/>
            <a:chExt cx="362991" cy="290018"/>
          </a:xfrm>
        </p:grpSpPr>
        <p:sp>
          <p:nvSpPr>
            <p:cNvPr id="8355" name="Google Shape;8355;p45"/>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45"/>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45"/>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45"/>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9" name="Google Shape;8359;p45"/>
          <p:cNvGrpSpPr/>
          <p:nvPr/>
        </p:nvGrpSpPr>
        <p:grpSpPr>
          <a:xfrm>
            <a:off x="4015556" y="3548308"/>
            <a:ext cx="546890" cy="460004"/>
            <a:chOff x="3564243" y="2289904"/>
            <a:chExt cx="422342" cy="355243"/>
          </a:xfrm>
        </p:grpSpPr>
        <p:sp>
          <p:nvSpPr>
            <p:cNvPr id="8360" name="Google Shape;8360;p45"/>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45"/>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45"/>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45"/>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45"/>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5" name="Google Shape;8365;p45"/>
          <p:cNvSpPr/>
          <p:nvPr/>
        </p:nvSpPr>
        <p:spPr>
          <a:xfrm>
            <a:off x="4766014" y="3546066"/>
            <a:ext cx="463176" cy="462723"/>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6" name="Google Shape;8366;p45"/>
          <p:cNvGrpSpPr/>
          <p:nvPr/>
        </p:nvGrpSpPr>
        <p:grpSpPr>
          <a:xfrm>
            <a:off x="5470572" y="3548061"/>
            <a:ext cx="465638" cy="458277"/>
            <a:chOff x="4687894" y="2289713"/>
            <a:chExt cx="359594" cy="353909"/>
          </a:xfrm>
        </p:grpSpPr>
        <p:sp>
          <p:nvSpPr>
            <p:cNvPr id="8367" name="Google Shape;8367;p45"/>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45"/>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45"/>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70" name="Google Shape;8370;p45"/>
          <p:cNvSpPr/>
          <p:nvPr/>
        </p:nvSpPr>
        <p:spPr>
          <a:xfrm>
            <a:off x="6178456" y="3544627"/>
            <a:ext cx="464656" cy="46560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1" name="Google Shape;8371;p45"/>
          <p:cNvGrpSpPr/>
          <p:nvPr/>
        </p:nvGrpSpPr>
        <p:grpSpPr>
          <a:xfrm>
            <a:off x="7652130" y="3572034"/>
            <a:ext cx="341292" cy="411278"/>
            <a:chOff x="6421399" y="2308227"/>
            <a:chExt cx="263567" cy="317614"/>
          </a:xfrm>
        </p:grpSpPr>
        <p:sp>
          <p:nvSpPr>
            <p:cNvPr id="8372" name="Google Shape;8372;p45"/>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45"/>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45"/>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45"/>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6" name="Google Shape;8376;p45"/>
          <p:cNvGrpSpPr/>
          <p:nvPr/>
        </p:nvGrpSpPr>
        <p:grpSpPr>
          <a:xfrm>
            <a:off x="8296430" y="3555709"/>
            <a:ext cx="466625" cy="444749"/>
            <a:chOff x="6870193" y="2295620"/>
            <a:chExt cx="360356" cy="343462"/>
          </a:xfrm>
        </p:grpSpPr>
        <p:sp>
          <p:nvSpPr>
            <p:cNvPr id="8377" name="Google Shape;8377;p45"/>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45"/>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9" name="Google Shape;8379;p45"/>
          <p:cNvGrpSpPr/>
          <p:nvPr/>
        </p:nvGrpSpPr>
        <p:grpSpPr>
          <a:xfrm>
            <a:off x="9036171" y="3565085"/>
            <a:ext cx="443104" cy="423614"/>
            <a:chOff x="7441465" y="2302860"/>
            <a:chExt cx="342192" cy="327140"/>
          </a:xfrm>
        </p:grpSpPr>
        <p:sp>
          <p:nvSpPr>
            <p:cNvPr id="8380" name="Google Shape;8380;p45"/>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45"/>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45"/>
          <p:cNvGrpSpPr/>
          <p:nvPr/>
        </p:nvGrpSpPr>
        <p:grpSpPr>
          <a:xfrm>
            <a:off x="9746059" y="3626394"/>
            <a:ext cx="430892" cy="303092"/>
            <a:chOff x="7989683" y="2350207"/>
            <a:chExt cx="332761" cy="234066"/>
          </a:xfrm>
        </p:grpSpPr>
        <p:sp>
          <p:nvSpPr>
            <p:cNvPr id="8383" name="Google Shape;8383;p45"/>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45"/>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45"/>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45"/>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45"/>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45"/>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45"/>
          <p:cNvGrpSpPr/>
          <p:nvPr/>
        </p:nvGrpSpPr>
        <p:grpSpPr>
          <a:xfrm>
            <a:off x="6940801" y="3574008"/>
            <a:ext cx="408317" cy="407865"/>
            <a:chOff x="5823294" y="2309751"/>
            <a:chExt cx="315327" cy="314978"/>
          </a:xfrm>
        </p:grpSpPr>
        <p:sp>
          <p:nvSpPr>
            <p:cNvPr id="8390" name="Google Shape;8390;p45"/>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45"/>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45"/>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45"/>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45"/>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45"/>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45"/>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45"/>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45"/>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45"/>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45"/>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45"/>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45"/>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45"/>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45"/>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45"/>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45"/>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45"/>
          <p:cNvGrpSpPr/>
          <p:nvPr/>
        </p:nvGrpSpPr>
        <p:grpSpPr>
          <a:xfrm>
            <a:off x="2633940" y="4136523"/>
            <a:ext cx="480317" cy="479824"/>
            <a:chOff x="2497275" y="2744159"/>
            <a:chExt cx="370930" cy="370549"/>
          </a:xfrm>
        </p:grpSpPr>
        <p:sp>
          <p:nvSpPr>
            <p:cNvPr id="8408" name="Google Shape;8408;p45"/>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45"/>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45"/>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45"/>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45"/>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45"/>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4" name="Google Shape;8414;p45"/>
          <p:cNvGrpSpPr/>
          <p:nvPr/>
        </p:nvGrpSpPr>
        <p:grpSpPr>
          <a:xfrm>
            <a:off x="515049" y="4139525"/>
            <a:ext cx="481551" cy="473533"/>
            <a:chOff x="860940" y="2746477"/>
            <a:chExt cx="371883" cy="365691"/>
          </a:xfrm>
        </p:grpSpPr>
        <p:sp>
          <p:nvSpPr>
            <p:cNvPr id="8415" name="Google Shape;8415;p45"/>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45"/>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45"/>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45"/>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45"/>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0" name="Google Shape;8420;p45"/>
          <p:cNvGrpSpPr/>
          <p:nvPr/>
        </p:nvGrpSpPr>
        <p:grpSpPr>
          <a:xfrm>
            <a:off x="1334603" y="4177149"/>
            <a:ext cx="367732" cy="441665"/>
            <a:chOff x="1493849" y="2775533"/>
            <a:chExt cx="283985" cy="341080"/>
          </a:xfrm>
        </p:grpSpPr>
        <p:sp>
          <p:nvSpPr>
            <p:cNvPr id="8421" name="Google Shape;8421;p45"/>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45"/>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3" name="Google Shape;8423;p45"/>
          <p:cNvGrpSpPr/>
          <p:nvPr/>
        </p:nvGrpSpPr>
        <p:grpSpPr>
          <a:xfrm>
            <a:off x="1928945" y="4175710"/>
            <a:ext cx="482785" cy="443598"/>
            <a:chOff x="1952836" y="2774422"/>
            <a:chExt cx="372835" cy="342573"/>
          </a:xfrm>
        </p:grpSpPr>
        <p:sp>
          <p:nvSpPr>
            <p:cNvPr id="8424" name="Google Shape;8424;p45"/>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45"/>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45"/>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7" name="Google Shape;8427;p45"/>
          <p:cNvGrpSpPr/>
          <p:nvPr/>
        </p:nvGrpSpPr>
        <p:grpSpPr>
          <a:xfrm>
            <a:off x="3388401" y="4136934"/>
            <a:ext cx="430851" cy="482373"/>
            <a:chOff x="3079916" y="2744477"/>
            <a:chExt cx="332729" cy="372518"/>
          </a:xfrm>
        </p:grpSpPr>
        <p:sp>
          <p:nvSpPr>
            <p:cNvPr id="8428" name="Google Shape;8428;p45"/>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45"/>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45"/>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45"/>
          <p:cNvGrpSpPr/>
          <p:nvPr/>
        </p:nvGrpSpPr>
        <p:grpSpPr>
          <a:xfrm>
            <a:off x="4088502" y="4138291"/>
            <a:ext cx="436237" cy="460457"/>
            <a:chOff x="3620576" y="2745525"/>
            <a:chExt cx="336889" cy="355592"/>
          </a:xfrm>
        </p:grpSpPr>
        <p:sp>
          <p:nvSpPr>
            <p:cNvPr id="8432" name="Google Shape;8432;p45"/>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45"/>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4" name="Google Shape;8434;p45"/>
          <p:cNvGrpSpPr/>
          <p:nvPr/>
        </p:nvGrpSpPr>
        <p:grpSpPr>
          <a:xfrm>
            <a:off x="4744030" y="4157946"/>
            <a:ext cx="492571" cy="470202"/>
            <a:chOff x="4126815" y="2760704"/>
            <a:chExt cx="380393" cy="363118"/>
          </a:xfrm>
        </p:grpSpPr>
        <p:sp>
          <p:nvSpPr>
            <p:cNvPr id="8435" name="Google Shape;8435;p45"/>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45"/>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45"/>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45"/>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45"/>
          <p:cNvGrpSpPr/>
          <p:nvPr/>
        </p:nvGrpSpPr>
        <p:grpSpPr>
          <a:xfrm>
            <a:off x="5455152" y="4138497"/>
            <a:ext cx="493805" cy="477357"/>
            <a:chOff x="4675986" y="2745684"/>
            <a:chExt cx="381346" cy="368644"/>
          </a:xfrm>
        </p:grpSpPr>
        <p:sp>
          <p:nvSpPr>
            <p:cNvPr id="8440" name="Google Shape;8440;p45"/>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45"/>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45"/>
          <p:cNvGrpSpPr/>
          <p:nvPr/>
        </p:nvGrpSpPr>
        <p:grpSpPr>
          <a:xfrm>
            <a:off x="6160393" y="4197257"/>
            <a:ext cx="483237" cy="391664"/>
            <a:chOff x="5220616" y="2791061"/>
            <a:chExt cx="373185" cy="302466"/>
          </a:xfrm>
        </p:grpSpPr>
        <p:sp>
          <p:nvSpPr>
            <p:cNvPr id="8443" name="Google Shape;8443;p45"/>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45"/>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45"/>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45"/>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45"/>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45"/>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45"/>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45"/>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45"/>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45"/>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45"/>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45"/>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45"/>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45"/>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45"/>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45"/>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45"/>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45"/>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1" name="Google Shape;8461;p45"/>
          <p:cNvGrpSpPr/>
          <p:nvPr/>
        </p:nvGrpSpPr>
        <p:grpSpPr>
          <a:xfrm>
            <a:off x="6895956" y="4173243"/>
            <a:ext cx="368226" cy="445571"/>
            <a:chOff x="5864861" y="2772517"/>
            <a:chExt cx="284366" cy="344097"/>
          </a:xfrm>
        </p:grpSpPr>
        <p:sp>
          <p:nvSpPr>
            <p:cNvPr id="8462" name="Google Shape;8462;p45"/>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45"/>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45"/>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45"/>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45"/>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45"/>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8" name="Google Shape;8468;p45"/>
          <p:cNvSpPr/>
          <p:nvPr/>
        </p:nvSpPr>
        <p:spPr>
          <a:xfrm>
            <a:off x="7610922" y="4170791"/>
            <a:ext cx="444589" cy="444548"/>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9" name="Google Shape;8469;p45"/>
          <p:cNvGrpSpPr/>
          <p:nvPr/>
        </p:nvGrpSpPr>
        <p:grpSpPr>
          <a:xfrm>
            <a:off x="8431056" y="4195283"/>
            <a:ext cx="330519" cy="424025"/>
            <a:chOff x="6974158" y="2789537"/>
            <a:chExt cx="255247" cy="327458"/>
          </a:xfrm>
        </p:grpSpPr>
        <p:sp>
          <p:nvSpPr>
            <p:cNvPr id="8470" name="Google Shape;8470;p45"/>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45"/>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45"/>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45"/>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45"/>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45"/>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6" name="Google Shape;8476;p45"/>
          <p:cNvGrpSpPr/>
          <p:nvPr/>
        </p:nvGrpSpPr>
        <p:grpSpPr>
          <a:xfrm>
            <a:off x="9151717" y="4196270"/>
            <a:ext cx="316333" cy="422544"/>
            <a:chOff x="7530697" y="2790299"/>
            <a:chExt cx="244291" cy="326314"/>
          </a:xfrm>
        </p:grpSpPr>
        <p:sp>
          <p:nvSpPr>
            <p:cNvPr id="8477" name="Google Shape;8477;p45"/>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45"/>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45"/>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45"/>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45"/>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45"/>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3" name="Google Shape;8483;p45"/>
          <p:cNvGrpSpPr/>
          <p:nvPr/>
        </p:nvGrpSpPr>
        <p:grpSpPr>
          <a:xfrm>
            <a:off x="9744126" y="4250589"/>
            <a:ext cx="430357" cy="367732"/>
            <a:chOff x="7988191" y="2832248"/>
            <a:chExt cx="332348" cy="283985"/>
          </a:xfrm>
        </p:grpSpPr>
        <p:sp>
          <p:nvSpPr>
            <p:cNvPr id="8484" name="Google Shape;8484;p45"/>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45"/>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45"/>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7" name="Google Shape;8487;p45"/>
          <p:cNvSpPr/>
          <p:nvPr/>
        </p:nvSpPr>
        <p:spPr>
          <a:xfrm>
            <a:off x="2635386" y="4785195"/>
            <a:ext cx="473456" cy="378468"/>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8" name="Google Shape;8488;p45"/>
          <p:cNvGrpSpPr/>
          <p:nvPr/>
        </p:nvGrpSpPr>
        <p:grpSpPr>
          <a:xfrm>
            <a:off x="4046890" y="4802372"/>
            <a:ext cx="471970" cy="339812"/>
            <a:chOff x="3588440" y="3258368"/>
            <a:chExt cx="364484" cy="262423"/>
          </a:xfrm>
        </p:grpSpPr>
        <p:sp>
          <p:nvSpPr>
            <p:cNvPr id="8489" name="Google Shape;8489;p45"/>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45"/>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45"/>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45"/>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45"/>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45"/>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95" name="Google Shape;8495;p45"/>
          <p:cNvSpPr/>
          <p:nvPr/>
        </p:nvSpPr>
        <p:spPr>
          <a:xfrm>
            <a:off x="6215627" y="4765416"/>
            <a:ext cx="418643" cy="415394"/>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6" name="Google Shape;8496;p45"/>
          <p:cNvGrpSpPr/>
          <p:nvPr/>
        </p:nvGrpSpPr>
        <p:grpSpPr>
          <a:xfrm>
            <a:off x="6866375" y="4762692"/>
            <a:ext cx="472464" cy="420612"/>
            <a:chOff x="5765817" y="3227724"/>
            <a:chExt cx="364865" cy="324822"/>
          </a:xfrm>
        </p:grpSpPr>
        <p:sp>
          <p:nvSpPr>
            <p:cNvPr id="8497" name="Google Shape;8497;p45"/>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45"/>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45"/>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45"/>
          <p:cNvGrpSpPr/>
          <p:nvPr/>
        </p:nvGrpSpPr>
        <p:grpSpPr>
          <a:xfrm>
            <a:off x="7465610" y="4775562"/>
            <a:ext cx="578223" cy="393514"/>
            <a:chOff x="6228583" y="3237664"/>
            <a:chExt cx="446539" cy="303895"/>
          </a:xfrm>
        </p:grpSpPr>
        <p:sp>
          <p:nvSpPr>
            <p:cNvPr id="8501" name="Google Shape;8501;p45"/>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45"/>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45"/>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45"/>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45"/>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45"/>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45"/>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45"/>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45"/>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45"/>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45"/>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45"/>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45"/>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45"/>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45"/>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45"/>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45"/>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45"/>
          <p:cNvGrpSpPr/>
          <p:nvPr/>
        </p:nvGrpSpPr>
        <p:grpSpPr>
          <a:xfrm>
            <a:off x="521423" y="4736252"/>
            <a:ext cx="471970" cy="472505"/>
            <a:chOff x="865862" y="3207306"/>
            <a:chExt cx="364484" cy="364897"/>
          </a:xfrm>
        </p:grpSpPr>
        <p:sp>
          <p:nvSpPr>
            <p:cNvPr id="8519" name="Google Shape;8519;p45"/>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45"/>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45"/>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45"/>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45"/>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45"/>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45"/>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45"/>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45"/>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45"/>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45"/>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45"/>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45"/>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45"/>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45"/>
          <p:cNvGrpSpPr/>
          <p:nvPr/>
        </p:nvGrpSpPr>
        <p:grpSpPr>
          <a:xfrm>
            <a:off x="1219057" y="4761705"/>
            <a:ext cx="479331" cy="422092"/>
            <a:chOff x="1404617" y="3226962"/>
            <a:chExt cx="370168" cy="325965"/>
          </a:xfrm>
        </p:grpSpPr>
        <p:sp>
          <p:nvSpPr>
            <p:cNvPr id="8534" name="Google Shape;8534;p45"/>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45"/>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45"/>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45"/>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45"/>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45"/>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45"/>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45"/>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45"/>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45"/>
          <p:cNvGrpSpPr/>
          <p:nvPr/>
        </p:nvGrpSpPr>
        <p:grpSpPr>
          <a:xfrm>
            <a:off x="1929680" y="4747631"/>
            <a:ext cx="474437" cy="459018"/>
            <a:chOff x="1954741" y="3212419"/>
            <a:chExt cx="366389" cy="354481"/>
          </a:xfrm>
        </p:grpSpPr>
        <p:sp>
          <p:nvSpPr>
            <p:cNvPr id="8544" name="Google Shape;8544;p45"/>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45"/>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45"/>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45"/>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45"/>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45"/>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45"/>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45"/>
          <p:cNvGrpSpPr/>
          <p:nvPr/>
        </p:nvGrpSpPr>
        <p:grpSpPr>
          <a:xfrm>
            <a:off x="3340908" y="4747025"/>
            <a:ext cx="473944" cy="451493"/>
            <a:chOff x="3043239" y="3215626"/>
            <a:chExt cx="366008" cy="348670"/>
          </a:xfrm>
        </p:grpSpPr>
        <p:sp>
          <p:nvSpPr>
            <p:cNvPr id="8552" name="Google Shape;8552;p45"/>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45"/>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45"/>
          <p:cNvGrpSpPr/>
          <p:nvPr/>
        </p:nvGrpSpPr>
        <p:grpSpPr>
          <a:xfrm>
            <a:off x="4862537" y="4707345"/>
            <a:ext cx="270772" cy="496519"/>
            <a:chOff x="4218333" y="3184982"/>
            <a:chExt cx="209107" cy="383442"/>
          </a:xfrm>
        </p:grpSpPr>
        <p:sp>
          <p:nvSpPr>
            <p:cNvPr id="8555" name="Google Shape;8555;p45"/>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45"/>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7" name="Google Shape;8557;p45"/>
          <p:cNvSpPr/>
          <p:nvPr/>
        </p:nvSpPr>
        <p:spPr>
          <a:xfrm>
            <a:off x="5637451" y="4708836"/>
            <a:ext cx="107776" cy="49146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8" name="Google Shape;8558;p45"/>
          <p:cNvGrpSpPr/>
          <p:nvPr/>
        </p:nvGrpSpPr>
        <p:grpSpPr>
          <a:xfrm>
            <a:off x="8330683" y="4747518"/>
            <a:ext cx="418145" cy="450465"/>
            <a:chOff x="6896644" y="3216007"/>
            <a:chExt cx="322917" cy="347876"/>
          </a:xfrm>
        </p:grpSpPr>
        <p:sp>
          <p:nvSpPr>
            <p:cNvPr id="8559" name="Google Shape;8559;p45"/>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45"/>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45"/>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45"/>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45"/>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45"/>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45"/>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6" name="Google Shape;8566;p45"/>
          <p:cNvGrpSpPr/>
          <p:nvPr/>
        </p:nvGrpSpPr>
        <p:grpSpPr>
          <a:xfrm>
            <a:off x="9020505" y="4756811"/>
            <a:ext cx="433318" cy="432372"/>
            <a:chOff x="7429366" y="3223183"/>
            <a:chExt cx="334634" cy="333904"/>
          </a:xfrm>
        </p:grpSpPr>
        <p:sp>
          <p:nvSpPr>
            <p:cNvPr id="8567" name="Google Shape;8567;p45"/>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45"/>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9" name="Google Shape;8569;p45"/>
          <p:cNvSpPr/>
          <p:nvPr/>
        </p:nvSpPr>
        <p:spPr>
          <a:xfrm>
            <a:off x="9861988" y="4736222"/>
            <a:ext cx="297709" cy="471523"/>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0" name="Google Shape;8570;p45"/>
          <p:cNvGrpSpPr/>
          <p:nvPr/>
        </p:nvGrpSpPr>
        <p:grpSpPr>
          <a:xfrm>
            <a:off x="6155007" y="5407241"/>
            <a:ext cx="461238" cy="343965"/>
            <a:chOff x="5216456" y="3725484"/>
            <a:chExt cx="356196" cy="265631"/>
          </a:xfrm>
        </p:grpSpPr>
        <p:sp>
          <p:nvSpPr>
            <p:cNvPr id="8571" name="Google Shape;8571;p45"/>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45"/>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45"/>
          <p:cNvGrpSpPr/>
          <p:nvPr/>
        </p:nvGrpSpPr>
        <p:grpSpPr>
          <a:xfrm>
            <a:off x="8269497" y="5418261"/>
            <a:ext cx="459758" cy="321185"/>
            <a:chOff x="6849393" y="3733994"/>
            <a:chExt cx="355053" cy="248038"/>
          </a:xfrm>
        </p:grpSpPr>
        <p:sp>
          <p:nvSpPr>
            <p:cNvPr id="8574" name="Google Shape;8574;p45"/>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45"/>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45"/>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45"/>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45"/>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45"/>
          <p:cNvGrpSpPr/>
          <p:nvPr/>
        </p:nvGrpSpPr>
        <p:grpSpPr>
          <a:xfrm>
            <a:off x="9654527" y="5393260"/>
            <a:ext cx="507744" cy="362839"/>
            <a:chOff x="7918997" y="3714687"/>
            <a:chExt cx="392111" cy="280206"/>
          </a:xfrm>
        </p:grpSpPr>
        <p:sp>
          <p:nvSpPr>
            <p:cNvPr id="8580" name="Google Shape;8580;p45"/>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45"/>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45"/>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45"/>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45"/>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5" name="Google Shape;8585;p45"/>
          <p:cNvSpPr/>
          <p:nvPr/>
        </p:nvSpPr>
        <p:spPr>
          <a:xfrm>
            <a:off x="523343" y="5366909"/>
            <a:ext cx="460256" cy="423413"/>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6" name="Google Shape;8586;p45"/>
          <p:cNvGrpSpPr/>
          <p:nvPr/>
        </p:nvGrpSpPr>
        <p:grpSpPr>
          <a:xfrm>
            <a:off x="1224444" y="5349591"/>
            <a:ext cx="463212" cy="459881"/>
            <a:chOff x="1408777" y="3680964"/>
            <a:chExt cx="357720" cy="355148"/>
          </a:xfrm>
        </p:grpSpPr>
        <p:sp>
          <p:nvSpPr>
            <p:cNvPr id="8587" name="Google Shape;8587;p45"/>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45"/>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45"/>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45"/>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45"/>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2" name="Google Shape;8592;p45"/>
          <p:cNvGrpSpPr/>
          <p:nvPr/>
        </p:nvGrpSpPr>
        <p:grpSpPr>
          <a:xfrm>
            <a:off x="1928945" y="5349591"/>
            <a:ext cx="463212" cy="459881"/>
            <a:chOff x="1952836" y="3680964"/>
            <a:chExt cx="357720" cy="355148"/>
          </a:xfrm>
        </p:grpSpPr>
        <p:sp>
          <p:nvSpPr>
            <p:cNvPr id="8593" name="Google Shape;8593;p45"/>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45"/>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45"/>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45"/>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45"/>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8" name="Google Shape;8598;p45"/>
          <p:cNvGrpSpPr/>
          <p:nvPr/>
        </p:nvGrpSpPr>
        <p:grpSpPr>
          <a:xfrm>
            <a:off x="2633446" y="5349591"/>
            <a:ext cx="463212" cy="459881"/>
            <a:chOff x="2496894" y="3680964"/>
            <a:chExt cx="357720" cy="355148"/>
          </a:xfrm>
        </p:grpSpPr>
        <p:sp>
          <p:nvSpPr>
            <p:cNvPr id="8599" name="Google Shape;8599;p45"/>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45"/>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45"/>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45"/>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45"/>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4" name="Google Shape;8604;p45"/>
          <p:cNvGrpSpPr/>
          <p:nvPr/>
        </p:nvGrpSpPr>
        <p:grpSpPr>
          <a:xfrm>
            <a:off x="3337988" y="5349714"/>
            <a:ext cx="461197" cy="460745"/>
            <a:chOff x="3040984" y="3681059"/>
            <a:chExt cx="356164" cy="355815"/>
          </a:xfrm>
        </p:grpSpPr>
        <p:sp>
          <p:nvSpPr>
            <p:cNvPr id="8605" name="Google Shape;8605;p45"/>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45"/>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45"/>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8" name="Google Shape;8608;p45"/>
          <p:cNvGrpSpPr/>
          <p:nvPr/>
        </p:nvGrpSpPr>
        <p:grpSpPr>
          <a:xfrm>
            <a:off x="4041503" y="5373194"/>
            <a:ext cx="463664" cy="411771"/>
            <a:chOff x="3584280" y="3699191"/>
            <a:chExt cx="358069" cy="317995"/>
          </a:xfrm>
        </p:grpSpPr>
        <p:sp>
          <p:nvSpPr>
            <p:cNvPr id="8609" name="Google Shape;8609;p45"/>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45"/>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45"/>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45"/>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3" name="Google Shape;8613;p45"/>
          <p:cNvGrpSpPr/>
          <p:nvPr/>
        </p:nvGrpSpPr>
        <p:grpSpPr>
          <a:xfrm>
            <a:off x="4747484" y="5349714"/>
            <a:ext cx="460210" cy="458771"/>
            <a:chOff x="4129482" y="3681059"/>
            <a:chExt cx="355402" cy="354291"/>
          </a:xfrm>
        </p:grpSpPr>
        <p:sp>
          <p:nvSpPr>
            <p:cNvPr id="8614" name="Google Shape;8614;p45"/>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45"/>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45"/>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45"/>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8" name="Google Shape;8618;p45"/>
          <p:cNvGrpSpPr/>
          <p:nvPr/>
        </p:nvGrpSpPr>
        <p:grpSpPr>
          <a:xfrm>
            <a:off x="5451986" y="5348727"/>
            <a:ext cx="460251" cy="460745"/>
            <a:chOff x="4673540" y="3680297"/>
            <a:chExt cx="355434" cy="355815"/>
          </a:xfrm>
        </p:grpSpPr>
        <p:sp>
          <p:nvSpPr>
            <p:cNvPr id="8619" name="Google Shape;8619;p45"/>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45"/>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45"/>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45"/>
          <p:cNvGrpSpPr/>
          <p:nvPr/>
        </p:nvGrpSpPr>
        <p:grpSpPr>
          <a:xfrm>
            <a:off x="6883974" y="5373194"/>
            <a:ext cx="411319" cy="412758"/>
            <a:chOff x="5779408" y="3699191"/>
            <a:chExt cx="317645" cy="318757"/>
          </a:xfrm>
        </p:grpSpPr>
        <p:sp>
          <p:nvSpPr>
            <p:cNvPr id="8623" name="Google Shape;8623;p45"/>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45"/>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5" name="Google Shape;8625;p45"/>
          <p:cNvSpPr/>
          <p:nvPr/>
        </p:nvSpPr>
        <p:spPr>
          <a:xfrm>
            <a:off x="7563923" y="5367032"/>
            <a:ext cx="461243" cy="425263"/>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26" name="Google Shape;8626;p45"/>
          <p:cNvGrpSpPr/>
          <p:nvPr/>
        </p:nvGrpSpPr>
        <p:grpSpPr>
          <a:xfrm>
            <a:off x="8970092" y="5349468"/>
            <a:ext cx="481798" cy="460004"/>
            <a:chOff x="7390435" y="3680868"/>
            <a:chExt cx="372073" cy="355243"/>
          </a:xfrm>
        </p:grpSpPr>
        <p:sp>
          <p:nvSpPr>
            <p:cNvPr id="8627" name="Google Shape;8627;p45"/>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45"/>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45"/>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45"/>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45"/>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45"/>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45"/>
          <p:cNvGrpSpPr/>
          <p:nvPr/>
        </p:nvGrpSpPr>
        <p:grpSpPr>
          <a:xfrm>
            <a:off x="1218095" y="5942957"/>
            <a:ext cx="485211" cy="484306"/>
            <a:chOff x="1421638" y="4125629"/>
            <a:chExt cx="374709" cy="374010"/>
          </a:xfrm>
        </p:grpSpPr>
        <p:sp>
          <p:nvSpPr>
            <p:cNvPr id="8634" name="Google Shape;8634;p45"/>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45"/>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6" name="Google Shape;8636;p45"/>
          <p:cNvGrpSpPr/>
          <p:nvPr/>
        </p:nvGrpSpPr>
        <p:grpSpPr>
          <a:xfrm>
            <a:off x="1952972" y="5963558"/>
            <a:ext cx="463212" cy="443104"/>
            <a:chOff x="1973254" y="4156304"/>
            <a:chExt cx="357720" cy="342192"/>
          </a:xfrm>
        </p:grpSpPr>
        <p:sp>
          <p:nvSpPr>
            <p:cNvPr id="8637" name="Google Shape;8637;p45"/>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45"/>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45"/>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45"/>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45"/>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45"/>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3" name="Google Shape;8643;p45"/>
          <p:cNvGrpSpPr/>
          <p:nvPr/>
        </p:nvGrpSpPr>
        <p:grpSpPr>
          <a:xfrm>
            <a:off x="2665851" y="5964771"/>
            <a:ext cx="441624" cy="440678"/>
            <a:chOff x="2523759" y="4135505"/>
            <a:chExt cx="341049" cy="340318"/>
          </a:xfrm>
        </p:grpSpPr>
        <p:sp>
          <p:nvSpPr>
            <p:cNvPr id="8644" name="Google Shape;8644;p45"/>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45"/>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6" name="Google Shape;8646;p45"/>
          <p:cNvGrpSpPr/>
          <p:nvPr/>
        </p:nvGrpSpPr>
        <p:grpSpPr>
          <a:xfrm>
            <a:off x="3357141" y="5958274"/>
            <a:ext cx="507703" cy="453672"/>
            <a:chOff x="3040603" y="4130360"/>
            <a:chExt cx="392079" cy="350353"/>
          </a:xfrm>
        </p:grpSpPr>
        <p:sp>
          <p:nvSpPr>
            <p:cNvPr id="8647" name="Google Shape;8647;p45"/>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45"/>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45"/>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45"/>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45"/>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45"/>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45"/>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45"/>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45"/>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45"/>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7" name="Google Shape;8657;p45"/>
          <p:cNvGrpSpPr/>
          <p:nvPr/>
        </p:nvGrpSpPr>
        <p:grpSpPr>
          <a:xfrm>
            <a:off x="4114511" y="5964771"/>
            <a:ext cx="301653" cy="440678"/>
            <a:chOff x="3662144" y="4135505"/>
            <a:chExt cx="232955" cy="340318"/>
          </a:xfrm>
        </p:grpSpPr>
        <p:sp>
          <p:nvSpPr>
            <p:cNvPr id="8658" name="Google Shape;8658;p45"/>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45"/>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45"/>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45"/>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45"/>
          <p:cNvGrpSpPr/>
          <p:nvPr/>
        </p:nvGrpSpPr>
        <p:grpSpPr>
          <a:xfrm>
            <a:off x="4665831" y="5946432"/>
            <a:ext cx="445530" cy="477357"/>
            <a:chOff x="4149138" y="4121151"/>
            <a:chExt cx="344065" cy="368644"/>
          </a:xfrm>
        </p:grpSpPr>
        <p:sp>
          <p:nvSpPr>
            <p:cNvPr id="8663" name="Google Shape;8663;p45"/>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45"/>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45"/>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45"/>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45"/>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45"/>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45"/>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45"/>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45"/>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45"/>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45"/>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45"/>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5" name="Google Shape;8675;p45"/>
          <p:cNvSpPr/>
          <p:nvPr/>
        </p:nvSpPr>
        <p:spPr>
          <a:xfrm>
            <a:off x="5361028" y="5964954"/>
            <a:ext cx="445576" cy="44031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6" name="Google Shape;8676;p45"/>
          <p:cNvGrpSpPr/>
          <p:nvPr/>
        </p:nvGrpSpPr>
        <p:grpSpPr>
          <a:xfrm>
            <a:off x="6056271" y="6014957"/>
            <a:ext cx="515063" cy="340305"/>
            <a:chOff x="5206262" y="4174817"/>
            <a:chExt cx="397763" cy="262804"/>
          </a:xfrm>
        </p:grpSpPr>
        <p:sp>
          <p:nvSpPr>
            <p:cNvPr id="8677" name="Google Shape;8677;p45"/>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45"/>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45"/>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45"/>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45"/>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45"/>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45"/>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4" name="Google Shape;8684;p45"/>
          <p:cNvGrpSpPr/>
          <p:nvPr/>
        </p:nvGrpSpPr>
        <p:grpSpPr>
          <a:xfrm>
            <a:off x="6821002" y="5997338"/>
            <a:ext cx="570410" cy="375545"/>
            <a:chOff x="5727616" y="4204699"/>
            <a:chExt cx="440505" cy="290018"/>
          </a:xfrm>
        </p:grpSpPr>
        <p:sp>
          <p:nvSpPr>
            <p:cNvPr id="8685" name="Google Shape;8685;p45"/>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45"/>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45"/>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45"/>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45"/>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45"/>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45"/>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45"/>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3" name="Google Shape;8693;p45"/>
          <p:cNvGrpSpPr/>
          <p:nvPr/>
        </p:nvGrpSpPr>
        <p:grpSpPr>
          <a:xfrm>
            <a:off x="7641079" y="5949104"/>
            <a:ext cx="207119" cy="472011"/>
            <a:chOff x="6410063" y="4135124"/>
            <a:chExt cx="159950" cy="364516"/>
          </a:xfrm>
        </p:grpSpPr>
        <p:sp>
          <p:nvSpPr>
            <p:cNvPr id="8694" name="Google Shape;8694;p45"/>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45"/>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45"/>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45"/>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45"/>
          <p:cNvGrpSpPr/>
          <p:nvPr/>
        </p:nvGrpSpPr>
        <p:grpSpPr>
          <a:xfrm>
            <a:off x="8097865" y="5949351"/>
            <a:ext cx="277598" cy="471518"/>
            <a:chOff x="6924652" y="4135505"/>
            <a:chExt cx="214378" cy="364135"/>
          </a:xfrm>
        </p:grpSpPr>
        <p:sp>
          <p:nvSpPr>
            <p:cNvPr id="8699" name="Google Shape;8699;p45"/>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45"/>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45"/>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45"/>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3" name="Google Shape;8703;p45"/>
          <p:cNvGrpSpPr/>
          <p:nvPr/>
        </p:nvGrpSpPr>
        <p:grpSpPr>
          <a:xfrm>
            <a:off x="512028" y="5956858"/>
            <a:ext cx="456400" cy="456505"/>
            <a:chOff x="775325" y="4143525"/>
            <a:chExt cx="468776" cy="468884"/>
          </a:xfrm>
        </p:grpSpPr>
        <p:sp>
          <p:nvSpPr>
            <p:cNvPr id="8704" name="Google Shape;8704;p45"/>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45"/>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45"/>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45"/>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8" name="Google Shape;8708;p45"/>
          <p:cNvGrpSpPr/>
          <p:nvPr/>
        </p:nvGrpSpPr>
        <p:grpSpPr>
          <a:xfrm>
            <a:off x="8625130" y="5977430"/>
            <a:ext cx="237695" cy="415360"/>
            <a:chOff x="1426400" y="1814750"/>
            <a:chExt cx="407850" cy="712575"/>
          </a:xfrm>
        </p:grpSpPr>
        <p:sp>
          <p:nvSpPr>
            <p:cNvPr id="8709" name="Google Shape;8709;p45"/>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657E93"/>
            </a:solidFill>
            <a:ln cap="rnd" cmpd="sng" w="19050">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45"/>
            <p:cNvSpPr/>
            <p:nvPr/>
          </p:nvSpPr>
          <p:spPr>
            <a:xfrm>
              <a:off x="1631125" y="2222650"/>
              <a:ext cx="25" cy="304675"/>
            </a:xfrm>
            <a:custGeom>
              <a:rect b="b" l="l" r="r" t="t"/>
              <a:pathLst>
                <a:path extrusionOk="0" fill="none" h="12187" w="1">
                  <a:moveTo>
                    <a:pt x="1" y="1"/>
                  </a:moveTo>
                  <a:lnTo>
                    <a:pt x="1" y="12187"/>
                  </a:lnTo>
                </a:path>
              </a:pathLst>
            </a:custGeom>
            <a:solidFill>
              <a:srgbClr val="657E93"/>
            </a:solidFill>
            <a:ln cap="rnd" cmpd="sng" w="19050">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45"/>
            <p:cNvSpPr/>
            <p:nvPr/>
          </p:nvSpPr>
          <p:spPr>
            <a:xfrm>
              <a:off x="1529575" y="2425750"/>
              <a:ext cx="203125" cy="25"/>
            </a:xfrm>
            <a:custGeom>
              <a:rect b="b" l="l" r="r" t="t"/>
              <a:pathLst>
                <a:path extrusionOk="0" fill="none" h="1" w="8125">
                  <a:moveTo>
                    <a:pt x="1" y="1"/>
                  </a:moveTo>
                  <a:lnTo>
                    <a:pt x="8125" y="1"/>
                  </a:lnTo>
                </a:path>
              </a:pathLst>
            </a:custGeom>
            <a:solidFill>
              <a:srgbClr val="657E93"/>
            </a:solidFill>
            <a:ln cap="rnd" cmpd="sng" w="19050">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2" name="Google Shape;8712;p45"/>
          <p:cNvGrpSpPr/>
          <p:nvPr/>
        </p:nvGrpSpPr>
        <p:grpSpPr>
          <a:xfrm>
            <a:off x="9112491" y="6015100"/>
            <a:ext cx="339904" cy="340020"/>
            <a:chOff x="1910075" y="2021700"/>
            <a:chExt cx="583225" cy="583325"/>
          </a:xfrm>
        </p:grpSpPr>
        <p:sp>
          <p:nvSpPr>
            <p:cNvPr id="8713" name="Google Shape;8713;p45"/>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657E93"/>
            </a:solidFill>
            <a:ln cap="rnd" cmpd="sng" w="19050">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45"/>
            <p:cNvSpPr/>
            <p:nvPr/>
          </p:nvSpPr>
          <p:spPr>
            <a:xfrm>
              <a:off x="2277975" y="2026475"/>
              <a:ext cx="210650" cy="210625"/>
            </a:xfrm>
            <a:custGeom>
              <a:rect b="b" l="l" r="r" t="t"/>
              <a:pathLst>
                <a:path extrusionOk="0" fill="none" h="8425" w="8426">
                  <a:moveTo>
                    <a:pt x="8425" y="0"/>
                  </a:moveTo>
                  <a:lnTo>
                    <a:pt x="1" y="8425"/>
                  </a:lnTo>
                </a:path>
              </a:pathLst>
            </a:custGeom>
            <a:solidFill>
              <a:srgbClr val="657E93"/>
            </a:solidFill>
            <a:ln cap="rnd" cmpd="sng" w="19050">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45"/>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657E93"/>
            </a:solidFill>
            <a:ln cap="rnd" cmpd="sng" w="19050">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6" name="Google Shape;8716;p45"/>
          <p:cNvGrpSpPr/>
          <p:nvPr/>
        </p:nvGrpSpPr>
        <p:grpSpPr>
          <a:xfrm>
            <a:off x="9702062" y="6058191"/>
            <a:ext cx="477911" cy="253838"/>
            <a:chOff x="2749275" y="2099575"/>
            <a:chExt cx="820025" cy="435475"/>
          </a:xfrm>
        </p:grpSpPr>
        <p:sp>
          <p:nvSpPr>
            <p:cNvPr id="8717" name="Google Shape;8717;p45"/>
            <p:cNvSpPr/>
            <p:nvPr/>
          </p:nvSpPr>
          <p:spPr>
            <a:xfrm>
              <a:off x="3163375" y="2317300"/>
              <a:ext cx="389050" cy="25"/>
            </a:xfrm>
            <a:custGeom>
              <a:rect b="b" l="l" r="r" t="t"/>
              <a:pathLst>
                <a:path extrusionOk="0" fill="none" h="1" w="15562">
                  <a:moveTo>
                    <a:pt x="15562" y="1"/>
                  </a:moveTo>
                  <a:lnTo>
                    <a:pt x="1" y="1"/>
                  </a:lnTo>
                </a:path>
              </a:pathLst>
            </a:custGeom>
            <a:solidFill>
              <a:srgbClr val="657E93"/>
            </a:solidFill>
            <a:ln cap="sq" cmpd="sng" w="19050">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45"/>
            <p:cNvSpPr/>
            <p:nvPr/>
          </p:nvSpPr>
          <p:spPr>
            <a:xfrm>
              <a:off x="3299975" y="2175125"/>
              <a:ext cx="25" cy="284375"/>
            </a:xfrm>
            <a:custGeom>
              <a:rect b="b" l="l" r="r" t="t"/>
              <a:pathLst>
                <a:path extrusionOk="0" fill="none" h="11375" w="1">
                  <a:moveTo>
                    <a:pt x="0" y="1"/>
                  </a:moveTo>
                  <a:lnTo>
                    <a:pt x="0" y="11374"/>
                  </a:lnTo>
                </a:path>
              </a:pathLst>
            </a:custGeom>
            <a:solidFill>
              <a:srgbClr val="657E93"/>
            </a:solidFill>
            <a:ln cap="rnd" cmpd="sng" w="19050">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45"/>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657E93"/>
            </a:solidFill>
            <a:ln cap="rnd" cmpd="sng" w="19050">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45"/>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657E93"/>
            </a:solidFill>
            <a:ln cap="sq" cmpd="sng" w="19050">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24" name="Shape 8724"/>
        <p:cNvGrpSpPr/>
        <p:nvPr/>
      </p:nvGrpSpPr>
      <p:grpSpPr>
        <a:xfrm>
          <a:off x="0" y="0"/>
          <a:ext cx="0" cy="0"/>
          <a:chOff x="0" y="0"/>
          <a:chExt cx="0" cy="0"/>
        </a:xfrm>
      </p:grpSpPr>
      <p:sp>
        <p:nvSpPr>
          <p:cNvPr id="8725" name="Google Shape;8725;p46"/>
          <p:cNvSpPr txBox="1"/>
          <p:nvPr/>
        </p:nvSpPr>
        <p:spPr>
          <a:xfrm>
            <a:off x="993518" y="106134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Educational Icons</a:t>
            </a:r>
            <a:endParaRPr sz="3000">
              <a:solidFill>
                <a:srgbClr val="FFFFFF"/>
              </a:solidFill>
            </a:endParaRPr>
          </a:p>
        </p:txBody>
      </p:sp>
      <p:sp>
        <p:nvSpPr>
          <p:cNvPr id="8726" name="Google Shape;8726;p46"/>
          <p:cNvSpPr txBox="1"/>
          <p:nvPr/>
        </p:nvSpPr>
        <p:spPr>
          <a:xfrm>
            <a:off x="5680885" y="106134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Medical Icons</a:t>
            </a:r>
            <a:endParaRPr sz="3000">
              <a:solidFill>
                <a:srgbClr val="FFFFFF"/>
              </a:solidFill>
            </a:endParaRPr>
          </a:p>
        </p:txBody>
      </p:sp>
      <p:grpSp>
        <p:nvGrpSpPr>
          <p:cNvPr id="8727" name="Google Shape;8727;p46"/>
          <p:cNvGrpSpPr/>
          <p:nvPr/>
        </p:nvGrpSpPr>
        <p:grpSpPr>
          <a:xfrm>
            <a:off x="2305181" y="5929275"/>
            <a:ext cx="450366" cy="415876"/>
            <a:chOff x="1989449" y="4282269"/>
            <a:chExt cx="374774" cy="346073"/>
          </a:xfrm>
        </p:grpSpPr>
        <p:sp>
          <p:nvSpPr>
            <p:cNvPr id="8728" name="Google Shape;8728;p46"/>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46"/>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46"/>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46"/>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46"/>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46"/>
          <p:cNvGrpSpPr/>
          <p:nvPr/>
        </p:nvGrpSpPr>
        <p:grpSpPr>
          <a:xfrm>
            <a:off x="2903615" y="5927438"/>
            <a:ext cx="238868" cy="419359"/>
            <a:chOff x="2487439" y="4280740"/>
            <a:chExt cx="198775" cy="348972"/>
          </a:xfrm>
        </p:grpSpPr>
        <p:sp>
          <p:nvSpPr>
            <p:cNvPr id="8734" name="Google Shape;8734;p46"/>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46"/>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46"/>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46"/>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8" name="Google Shape;8738;p46"/>
          <p:cNvGrpSpPr/>
          <p:nvPr/>
        </p:nvGrpSpPr>
        <p:grpSpPr>
          <a:xfrm>
            <a:off x="3292388" y="5919246"/>
            <a:ext cx="424374" cy="434863"/>
            <a:chOff x="2810958" y="4273923"/>
            <a:chExt cx="353145" cy="361873"/>
          </a:xfrm>
        </p:grpSpPr>
        <p:sp>
          <p:nvSpPr>
            <p:cNvPr id="8739" name="Google Shape;8739;p46"/>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46"/>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46"/>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46"/>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46"/>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46"/>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46"/>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6" name="Google Shape;8746;p46"/>
          <p:cNvGrpSpPr/>
          <p:nvPr/>
        </p:nvGrpSpPr>
        <p:grpSpPr>
          <a:xfrm>
            <a:off x="7313458" y="5929734"/>
            <a:ext cx="251615" cy="440758"/>
            <a:chOff x="6275635" y="4282651"/>
            <a:chExt cx="209383" cy="366778"/>
          </a:xfrm>
        </p:grpSpPr>
        <p:sp>
          <p:nvSpPr>
            <p:cNvPr id="8747" name="Google Shape;8747;p46"/>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46"/>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9" name="Google Shape;8749;p46"/>
          <p:cNvGrpSpPr/>
          <p:nvPr/>
        </p:nvGrpSpPr>
        <p:grpSpPr>
          <a:xfrm>
            <a:off x="7824842" y="5930194"/>
            <a:ext cx="336827" cy="440298"/>
            <a:chOff x="6701186" y="4283033"/>
            <a:chExt cx="280292" cy="366396"/>
          </a:xfrm>
        </p:grpSpPr>
        <p:sp>
          <p:nvSpPr>
            <p:cNvPr id="8750" name="Google Shape;8750;p46"/>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46"/>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2" name="Google Shape;8752;p46"/>
          <p:cNvGrpSpPr/>
          <p:nvPr/>
        </p:nvGrpSpPr>
        <p:grpSpPr>
          <a:xfrm>
            <a:off x="3050381" y="5379725"/>
            <a:ext cx="448988" cy="417407"/>
            <a:chOff x="2609571" y="3824958"/>
            <a:chExt cx="373627" cy="347347"/>
          </a:xfrm>
        </p:grpSpPr>
        <p:sp>
          <p:nvSpPr>
            <p:cNvPr id="8753" name="Google Shape;8753;p46"/>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46"/>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5" name="Google Shape;8755;p46"/>
          <p:cNvSpPr/>
          <p:nvPr/>
        </p:nvSpPr>
        <p:spPr>
          <a:xfrm>
            <a:off x="1462883" y="5376484"/>
            <a:ext cx="436631" cy="42231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6" name="Google Shape;8756;p46"/>
          <p:cNvGrpSpPr/>
          <p:nvPr/>
        </p:nvGrpSpPr>
        <p:grpSpPr>
          <a:xfrm>
            <a:off x="1015370" y="5358212"/>
            <a:ext cx="266660" cy="457601"/>
            <a:chOff x="916127" y="3807056"/>
            <a:chExt cx="221902" cy="380795"/>
          </a:xfrm>
        </p:grpSpPr>
        <p:sp>
          <p:nvSpPr>
            <p:cNvPr id="8757" name="Google Shape;8757;p46"/>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46"/>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46"/>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46"/>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1" name="Google Shape;8761;p46"/>
          <p:cNvSpPr/>
          <p:nvPr/>
        </p:nvSpPr>
        <p:spPr>
          <a:xfrm>
            <a:off x="3683775" y="5377403"/>
            <a:ext cx="270277" cy="41952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46"/>
          <p:cNvSpPr/>
          <p:nvPr/>
        </p:nvSpPr>
        <p:spPr>
          <a:xfrm>
            <a:off x="2533423" y="5410897"/>
            <a:ext cx="435292" cy="351847"/>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3" name="Google Shape;8763;p46"/>
          <p:cNvGrpSpPr/>
          <p:nvPr/>
        </p:nvGrpSpPr>
        <p:grpSpPr>
          <a:xfrm>
            <a:off x="4136044" y="5369121"/>
            <a:ext cx="435284" cy="433944"/>
            <a:chOff x="3513010" y="3816134"/>
            <a:chExt cx="362223" cy="361108"/>
          </a:xfrm>
        </p:grpSpPr>
        <p:sp>
          <p:nvSpPr>
            <p:cNvPr id="8764" name="Google Shape;8764;p46"/>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46"/>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46"/>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46"/>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46"/>
          <p:cNvGrpSpPr/>
          <p:nvPr/>
        </p:nvGrpSpPr>
        <p:grpSpPr>
          <a:xfrm>
            <a:off x="4661554" y="5374136"/>
            <a:ext cx="444394" cy="425139"/>
            <a:chOff x="3950316" y="3820307"/>
            <a:chExt cx="369805" cy="353782"/>
          </a:xfrm>
        </p:grpSpPr>
        <p:sp>
          <p:nvSpPr>
            <p:cNvPr id="8769" name="Google Shape;8769;p46"/>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46"/>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46"/>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46"/>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3" name="Google Shape;8773;p46"/>
          <p:cNvGrpSpPr/>
          <p:nvPr/>
        </p:nvGrpSpPr>
        <p:grpSpPr>
          <a:xfrm>
            <a:off x="2031746" y="5364107"/>
            <a:ext cx="370093" cy="446691"/>
            <a:chOff x="1761909" y="3811961"/>
            <a:chExt cx="307974" cy="371716"/>
          </a:xfrm>
        </p:grpSpPr>
        <p:sp>
          <p:nvSpPr>
            <p:cNvPr id="8774" name="Google Shape;8774;p46"/>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46"/>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46"/>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46"/>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46"/>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46"/>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46"/>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46"/>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46"/>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46"/>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4" name="Google Shape;8784;p46"/>
          <p:cNvGrpSpPr/>
          <p:nvPr/>
        </p:nvGrpSpPr>
        <p:grpSpPr>
          <a:xfrm>
            <a:off x="6229172" y="5360470"/>
            <a:ext cx="278067" cy="424374"/>
            <a:chOff x="5373342" y="3808935"/>
            <a:chExt cx="231395" cy="353145"/>
          </a:xfrm>
        </p:grpSpPr>
        <p:sp>
          <p:nvSpPr>
            <p:cNvPr id="8785" name="Google Shape;8785;p46"/>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46"/>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46"/>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46"/>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46"/>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46"/>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46"/>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46"/>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46"/>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4" name="Google Shape;8794;p46"/>
          <p:cNvSpPr/>
          <p:nvPr/>
        </p:nvSpPr>
        <p:spPr>
          <a:xfrm>
            <a:off x="7869210" y="5361211"/>
            <a:ext cx="246584" cy="424651"/>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5" name="Google Shape;8795;p46"/>
          <p:cNvGrpSpPr/>
          <p:nvPr/>
        </p:nvGrpSpPr>
        <p:grpSpPr>
          <a:xfrm>
            <a:off x="6782474" y="5361083"/>
            <a:ext cx="282622" cy="423302"/>
            <a:chOff x="5833775" y="3809445"/>
            <a:chExt cx="235185" cy="352253"/>
          </a:xfrm>
        </p:grpSpPr>
        <p:sp>
          <p:nvSpPr>
            <p:cNvPr id="8796" name="Google Shape;8796;p46"/>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46"/>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46"/>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9" name="Google Shape;8799;p46"/>
          <p:cNvGrpSpPr/>
          <p:nvPr/>
        </p:nvGrpSpPr>
        <p:grpSpPr>
          <a:xfrm>
            <a:off x="5711395" y="5360930"/>
            <a:ext cx="287178" cy="423914"/>
            <a:chOff x="4942472" y="3809318"/>
            <a:chExt cx="238976" cy="352762"/>
          </a:xfrm>
        </p:grpSpPr>
        <p:sp>
          <p:nvSpPr>
            <p:cNvPr id="8800" name="Google Shape;8800;p46"/>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46"/>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46"/>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46"/>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46"/>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46"/>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46"/>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46"/>
          <p:cNvGrpSpPr/>
          <p:nvPr/>
        </p:nvGrpSpPr>
        <p:grpSpPr>
          <a:xfrm>
            <a:off x="7302510" y="5359092"/>
            <a:ext cx="312711" cy="424833"/>
            <a:chOff x="6266525" y="3807788"/>
            <a:chExt cx="260223" cy="353527"/>
          </a:xfrm>
        </p:grpSpPr>
        <p:sp>
          <p:nvSpPr>
            <p:cNvPr id="8808" name="Google Shape;8808;p46"/>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46"/>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46"/>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46"/>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2" name="Google Shape;8812;p46"/>
          <p:cNvSpPr/>
          <p:nvPr/>
        </p:nvSpPr>
        <p:spPr>
          <a:xfrm>
            <a:off x="9352663" y="5360331"/>
            <a:ext cx="419062" cy="425225"/>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3" name="Google Shape;8813;p46"/>
          <p:cNvGrpSpPr/>
          <p:nvPr/>
        </p:nvGrpSpPr>
        <p:grpSpPr>
          <a:xfrm>
            <a:off x="8405476" y="5361274"/>
            <a:ext cx="242964" cy="423914"/>
            <a:chOff x="7184363" y="3809604"/>
            <a:chExt cx="202184" cy="352762"/>
          </a:xfrm>
        </p:grpSpPr>
        <p:sp>
          <p:nvSpPr>
            <p:cNvPr id="8814" name="Google Shape;8814;p46"/>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46"/>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6" name="Google Shape;8816;p46"/>
          <p:cNvGrpSpPr/>
          <p:nvPr/>
        </p:nvGrpSpPr>
        <p:grpSpPr>
          <a:xfrm>
            <a:off x="8870847" y="5360470"/>
            <a:ext cx="350952" cy="423914"/>
            <a:chOff x="7571624" y="3808935"/>
            <a:chExt cx="292047" cy="352762"/>
          </a:xfrm>
        </p:grpSpPr>
        <p:sp>
          <p:nvSpPr>
            <p:cNvPr id="8817" name="Google Shape;8817;p46"/>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46"/>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46"/>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46"/>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46"/>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46"/>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46"/>
          <p:cNvGrpSpPr/>
          <p:nvPr/>
        </p:nvGrpSpPr>
        <p:grpSpPr>
          <a:xfrm>
            <a:off x="2527627" y="4816318"/>
            <a:ext cx="437580" cy="432527"/>
            <a:chOff x="2174559" y="3356116"/>
            <a:chExt cx="364135" cy="359930"/>
          </a:xfrm>
        </p:grpSpPr>
        <p:sp>
          <p:nvSpPr>
            <p:cNvPr id="8824" name="Google Shape;8824;p46"/>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46"/>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6" name="Google Shape;8826;p46"/>
          <p:cNvGrpSpPr/>
          <p:nvPr/>
        </p:nvGrpSpPr>
        <p:grpSpPr>
          <a:xfrm>
            <a:off x="1995724" y="4815744"/>
            <a:ext cx="442672" cy="434480"/>
            <a:chOff x="1731934" y="3355639"/>
            <a:chExt cx="368371" cy="361554"/>
          </a:xfrm>
        </p:grpSpPr>
        <p:sp>
          <p:nvSpPr>
            <p:cNvPr id="8827" name="Google Shape;8827;p46"/>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46"/>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9" name="Google Shape;8829;p46"/>
          <p:cNvGrpSpPr/>
          <p:nvPr/>
        </p:nvGrpSpPr>
        <p:grpSpPr>
          <a:xfrm>
            <a:off x="4709864" y="4813983"/>
            <a:ext cx="335947" cy="436700"/>
            <a:chOff x="3990517" y="3354173"/>
            <a:chExt cx="279559" cy="363402"/>
          </a:xfrm>
        </p:grpSpPr>
        <p:sp>
          <p:nvSpPr>
            <p:cNvPr id="8830" name="Google Shape;8830;p46"/>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46"/>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46"/>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46"/>
          <p:cNvGrpSpPr/>
          <p:nvPr/>
        </p:nvGrpSpPr>
        <p:grpSpPr>
          <a:xfrm>
            <a:off x="4117823" y="4889931"/>
            <a:ext cx="456261" cy="285532"/>
            <a:chOff x="3497847" y="3417374"/>
            <a:chExt cx="379680" cy="237606"/>
          </a:xfrm>
        </p:grpSpPr>
        <p:sp>
          <p:nvSpPr>
            <p:cNvPr id="8834" name="Google Shape;8834;p46"/>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46"/>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46"/>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46"/>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8" name="Google Shape;8838;p46"/>
          <p:cNvGrpSpPr/>
          <p:nvPr/>
        </p:nvGrpSpPr>
        <p:grpSpPr>
          <a:xfrm>
            <a:off x="3054017" y="4829486"/>
            <a:ext cx="452165" cy="406152"/>
            <a:chOff x="2612597" y="3367075"/>
            <a:chExt cx="376271" cy="337982"/>
          </a:xfrm>
        </p:grpSpPr>
        <p:sp>
          <p:nvSpPr>
            <p:cNvPr id="8839" name="Google Shape;8839;p46"/>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46"/>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1" name="Google Shape;8841;p46"/>
          <p:cNvGrpSpPr/>
          <p:nvPr/>
        </p:nvGrpSpPr>
        <p:grpSpPr>
          <a:xfrm>
            <a:off x="3605979" y="4826309"/>
            <a:ext cx="412966" cy="411588"/>
            <a:chOff x="3071914" y="3364431"/>
            <a:chExt cx="343652" cy="342505"/>
          </a:xfrm>
        </p:grpSpPr>
        <p:sp>
          <p:nvSpPr>
            <p:cNvPr id="8842" name="Google Shape;8842;p46"/>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46"/>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46"/>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46"/>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46"/>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46"/>
          <p:cNvGrpSpPr/>
          <p:nvPr/>
        </p:nvGrpSpPr>
        <p:grpSpPr>
          <a:xfrm>
            <a:off x="992555" y="4820835"/>
            <a:ext cx="309993" cy="423914"/>
            <a:chOff x="897141" y="3359875"/>
            <a:chExt cx="257962" cy="352762"/>
          </a:xfrm>
        </p:grpSpPr>
        <p:sp>
          <p:nvSpPr>
            <p:cNvPr id="8848" name="Google Shape;8848;p46"/>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46"/>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46"/>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46"/>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46"/>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46"/>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46"/>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46"/>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6" name="Google Shape;8856;p46"/>
          <p:cNvGrpSpPr/>
          <p:nvPr/>
        </p:nvGrpSpPr>
        <p:grpSpPr>
          <a:xfrm>
            <a:off x="1517146" y="4802154"/>
            <a:ext cx="325917" cy="460357"/>
            <a:chOff x="1333682" y="3344330"/>
            <a:chExt cx="271213" cy="383088"/>
          </a:xfrm>
        </p:grpSpPr>
        <p:sp>
          <p:nvSpPr>
            <p:cNvPr id="8857" name="Google Shape;8857;p46"/>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46"/>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46"/>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46"/>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46"/>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46"/>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46"/>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46"/>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46"/>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46"/>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46"/>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46"/>
          <p:cNvGrpSpPr/>
          <p:nvPr/>
        </p:nvGrpSpPr>
        <p:grpSpPr>
          <a:xfrm>
            <a:off x="7780629" y="4805331"/>
            <a:ext cx="424336" cy="422996"/>
            <a:chOff x="6664394" y="3346974"/>
            <a:chExt cx="353113" cy="351998"/>
          </a:xfrm>
        </p:grpSpPr>
        <p:sp>
          <p:nvSpPr>
            <p:cNvPr id="8869" name="Google Shape;8869;p46"/>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46"/>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46"/>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46"/>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46"/>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46"/>
          <p:cNvGrpSpPr/>
          <p:nvPr/>
        </p:nvGrpSpPr>
        <p:grpSpPr>
          <a:xfrm>
            <a:off x="935594" y="3137771"/>
            <a:ext cx="479957" cy="451170"/>
            <a:chOff x="849741" y="1959307"/>
            <a:chExt cx="399398" cy="375443"/>
          </a:xfrm>
        </p:grpSpPr>
        <p:sp>
          <p:nvSpPr>
            <p:cNvPr id="8875" name="Google Shape;8875;p46"/>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46"/>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7" name="Google Shape;8877;p46"/>
          <p:cNvGrpSpPr/>
          <p:nvPr/>
        </p:nvGrpSpPr>
        <p:grpSpPr>
          <a:xfrm>
            <a:off x="1457697" y="3143131"/>
            <a:ext cx="456031" cy="439877"/>
            <a:chOff x="1284212" y="1963766"/>
            <a:chExt cx="379489" cy="366046"/>
          </a:xfrm>
        </p:grpSpPr>
        <p:sp>
          <p:nvSpPr>
            <p:cNvPr id="8878" name="Google Shape;8878;p46"/>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46"/>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46"/>
          <p:cNvGrpSpPr/>
          <p:nvPr/>
        </p:nvGrpSpPr>
        <p:grpSpPr>
          <a:xfrm>
            <a:off x="3564943" y="3150098"/>
            <a:ext cx="444892" cy="426517"/>
            <a:chOff x="3037766" y="1969564"/>
            <a:chExt cx="370219" cy="354928"/>
          </a:xfrm>
        </p:grpSpPr>
        <p:sp>
          <p:nvSpPr>
            <p:cNvPr id="8881" name="Google Shape;8881;p46"/>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46"/>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46"/>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46"/>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46"/>
          <p:cNvGrpSpPr/>
          <p:nvPr/>
        </p:nvGrpSpPr>
        <p:grpSpPr>
          <a:xfrm>
            <a:off x="4700294" y="3152701"/>
            <a:ext cx="365997" cy="421197"/>
            <a:chOff x="3982553" y="1971730"/>
            <a:chExt cx="304566" cy="350501"/>
          </a:xfrm>
        </p:grpSpPr>
        <p:sp>
          <p:nvSpPr>
            <p:cNvPr id="8886" name="Google Shape;8886;p46"/>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46"/>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8" name="Google Shape;8888;p46"/>
          <p:cNvGrpSpPr/>
          <p:nvPr/>
        </p:nvGrpSpPr>
        <p:grpSpPr>
          <a:xfrm>
            <a:off x="3000234" y="3179612"/>
            <a:ext cx="480454" cy="368293"/>
            <a:chOff x="2567841" y="1994124"/>
            <a:chExt cx="399812" cy="306477"/>
          </a:xfrm>
        </p:grpSpPr>
        <p:sp>
          <p:nvSpPr>
            <p:cNvPr id="8889" name="Google Shape;8889;p46"/>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46"/>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46"/>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2" name="Google Shape;8892;p46"/>
          <p:cNvGrpSpPr/>
          <p:nvPr/>
        </p:nvGrpSpPr>
        <p:grpSpPr>
          <a:xfrm>
            <a:off x="2572721" y="3139035"/>
            <a:ext cx="390190" cy="448069"/>
            <a:chOff x="2212084" y="1960358"/>
            <a:chExt cx="324698" cy="372863"/>
          </a:xfrm>
        </p:grpSpPr>
        <p:sp>
          <p:nvSpPr>
            <p:cNvPr id="8893" name="Google Shape;8893;p46"/>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46"/>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46"/>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6" name="Google Shape;8896;p46"/>
          <p:cNvGrpSpPr/>
          <p:nvPr/>
        </p:nvGrpSpPr>
        <p:grpSpPr>
          <a:xfrm>
            <a:off x="2084611" y="3139035"/>
            <a:ext cx="342301" cy="448988"/>
            <a:chOff x="1805901" y="1960358"/>
            <a:chExt cx="284847" cy="373627"/>
          </a:xfrm>
        </p:grpSpPr>
        <p:sp>
          <p:nvSpPr>
            <p:cNvPr id="8897" name="Google Shape;8897;p46"/>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46"/>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99" name="Google Shape;8899;p46"/>
          <p:cNvSpPr/>
          <p:nvPr/>
        </p:nvSpPr>
        <p:spPr>
          <a:xfrm>
            <a:off x="4126775" y="3162638"/>
            <a:ext cx="411560" cy="401569"/>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46"/>
          <p:cNvSpPr/>
          <p:nvPr/>
        </p:nvSpPr>
        <p:spPr>
          <a:xfrm>
            <a:off x="8304439" y="3167652"/>
            <a:ext cx="443024" cy="401990"/>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46"/>
          <p:cNvSpPr/>
          <p:nvPr/>
        </p:nvSpPr>
        <p:spPr>
          <a:xfrm>
            <a:off x="9331725" y="3200036"/>
            <a:ext cx="460325" cy="344230"/>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2" name="Google Shape;8902;p46"/>
          <p:cNvGrpSpPr/>
          <p:nvPr/>
        </p:nvGrpSpPr>
        <p:grpSpPr>
          <a:xfrm>
            <a:off x="7771518" y="3221988"/>
            <a:ext cx="443054" cy="295370"/>
            <a:chOff x="6656812" y="2029388"/>
            <a:chExt cx="368690" cy="245793"/>
          </a:xfrm>
        </p:grpSpPr>
        <p:sp>
          <p:nvSpPr>
            <p:cNvPr id="8903" name="Google Shape;8903;p46"/>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46"/>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46"/>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46"/>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46"/>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46"/>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46"/>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46"/>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46"/>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46"/>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46"/>
          <p:cNvGrpSpPr/>
          <p:nvPr/>
        </p:nvGrpSpPr>
        <p:grpSpPr>
          <a:xfrm>
            <a:off x="5623887" y="3201355"/>
            <a:ext cx="452625" cy="338358"/>
            <a:chOff x="4869651" y="2012218"/>
            <a:chExt cx="376654" cy="281566"/>
          </a:xfrm>
        </p:grpSpPr>
        <p:sp>
          <p:nvSpPr>
            <p:cNvPr id="8914" name="Google Shape;8914;p46"/>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46"/>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46"/>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46"/>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8" name="Google Shape;8918;p46"/>
          <p:cNvGrpSpPr/>
          <p:nvPr/>
        </p:nvGrpSpPr>
        <p:grpSpPr>
          <a:xfrm>
            <a:off x="6148516" y="3201470"/>
            <a:ext cx="442136" cy="338511"/>
            <a:chOff x="5306224" y="2012313"/>
            <a:chExt cx="367925" cy="281694"/>
          </a:xfrm>
        </p:grpSpPr>
        <p:sp>
          <p:nvSpPr>
            <p:cNvPr id="8919" name="Google Shape;8919;p46"/>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46"/>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1" name="Google Shape;8921;p46"/>
          <p:cNvSpPr/>
          <p:nvPr/>
        </p:nvSpPr>
        <p:spPr>
          <a:xfrm>
            <a:off x="6686513" y="3193567"/>
            <a:ext cx="445282" cy="353225"/>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2" name="Google Shape;8922;p46"/>
          <p:cNvGrpSpPr/>
          <p:nvPr/>
        </p:nvGrpSpPr>
        <p:grpSpPr>
          <a:xfrm>
            <a:off x="7217757" y="3166367"/>
            <a:ext cx="442595" cy="407071"/>
            <a:chOff x="6195998" y="1983102"/>
            <a:chExt cx="368308" cy="338746"/>
          </a:xfrm>
        </p:grpSpPr>
        <p:sp>
          <p:nvSpPr>
            <p:cNvPr id="8923" name="Google Shape;8923;p46"/>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46"/>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46"/>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46"/>
          <p:cNvGrpSpPr/>
          <p:nvPr/>
        </p:nvGrpSpPr>
        <p:grpSpPr>
          <a:xfrm>
            <a:off x="8835285" y="3200895"/>
            <a:ext cx="443514" cy="336521"/>
            <a:chOff x="7542031" y="2011835"/>
            <a:chExt cx="369072" cy="280037"/>
          </a:xfrm>
        </p:grpSpPr>
        <p:sp>
          <p:nvSpPr>
            <p:cNvPr id="8927" name="Google Shape;8927;p46"/>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46"/>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46"/>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46"/>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46"/>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46"/>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46"/>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46"/>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46"/>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6" name="Google Shape;8936;p46"/>
          <p:cNvGrpSpPr/>
          <p:nvPr/>
        </p:nvGrpSpPr>
        <p:grpSpPr>
          <a:xfrm>
            <a:off x="9398157" y="4807169"/>
            <a:ext cx="335028" cy="422536"/>
            <a:chOff x="8010427" y="3348503"/>
            <a:chExt cx="278795" cy="351615"/>
          </a:xfrm>
        </p:grpSpPr>
        <p:sp>
          <p:nvSpPr>
            <p:cNvPr id="8937" name="Google Shape;8937;p46"/>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46"/>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46"/>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46"/>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1" name="Google Shape;8941;p46"/>
          <p:cNvSpPr/>
          <p:nvPr/>
        </p:nvSpPr>
        <p:spPr>
          <a:xfrm>
            <a:off x="8922793" y="4807510"/>
            <a:ext cx="268325" cy="422009"/>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2" name="Google Shape;8942;p46"/>
          <p:cNvGrpSpPr/>
          <p:nvPr/>
        </p:nvGrpSpPr>
        <p:grpSpPr>
          <a:xfrm>
            <a:off x="8354448" y="4808011"/>
            <a:ext cx="337746" cy="421809"/>
            <a:chOff x="7141900" y="3349204"/>
            <a:chExt cx="281057" cy="351010"/>
          </a:xfrm>
        </p:grpSpPr>
        <p:sp>
          <p:nvSpPr>
            <p:cNvPr id="8943" name="Google Shape;8943;p46"/>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46"/>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46"/>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6" name="Google Shape;8946;p46"/>
          <p:cNvGrpSpPr/>
          <p:nvPr/>
        </p:nvGrpSpPr>
        <p:grpSpPr>
          <a:xfrm>
            <a:off x="6158086" y="4809006"/>
            <a:ext cx="437121" cy="424336"/>
            <a:chOff x="5314188" y="3350032"/>
            <a:chExt cx="363752" cy="353113"/>
          </a:xfrm>
        </p:grpSpPr>
        <p:sp>
          <p:nvSpPr>
            <p:cNvPr id="8947" name="Google Shape;8947;p46"/>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46"/>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9" name="Google Shape;8949;p46"/>
          <p:cNvGrpSpPr/>
          <p:nvPr/>
        </p:nvGrpSpPr>
        <p:grpSpPr>
          <a:xfrm>
            <a:off x="7226868" y="4807743"/>
            <a:ext cx="422536" cy="421043"/>
            <a:chOff x="6203579" y="3348981"/>
            <a:chExt cx="351615" cy="350373"/>
          </a:xfrm>
        </p:grpSpPr>
        <p:sp>
          <p:nvSpPr>
            <p:cNvPr id="8950" name="Google Shape;8950;p46"/>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46"/>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46"/>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46"/>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46"/>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5" name="Google Shape;8955;p46"/>
          <p:cNvGrpSpPr/>
          <p:nvPr/>
        </p:nvGrpSpPr>
        <p:grpSpPr>
          <a:xfrm>
            <a:off x="6777918" y="4809006"/>
            <a:ext cx="265281" cy="423417"/>
            <a:chOff x="5829984" y="3350032"/>
            <a:chExt cx="220755" cy="352348"/>
          </a:xfrm>
        </p:grpSpPr>
        <p:sp>
          <p:nvSpPr>
            <p:cNvPr id="8956" name="Google Shape;8956;p46"/>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46"/>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46"/>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46"/>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0" name="Google Shape;8960;p46"/>
          <p:cNvGrpSpPr/>
          <p:nvPr/>
        </p:nvGrpSpPr>
        <p:grpSpPr>
          <a:xfrm>
            <a:off x="5638931" y="4808777"/>
            <a:ext cx="430767" cy="423378"/>
            <a:chOff x="4882170" y="3349841"/>
            <a:chExt cx="358464" cy="352316"/>
          </a:xfrm>
        </p:grpSpPr>
        <p:sp>
          <p:nvSpPr>
            <p:cNvPr id="8961" name="Google Shape;8961;p46"/>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46"/>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3" name="Google Shape;8963;p46"/>
          <p:cNvSpPr/>
          <p:nvPr/>
        </p:nvSpPr>
        <p:spPr>
          <a:xfrm>
            <a:off x="4667270" y="4259666"/>
            <a:ext cx="430737" cy="428746"/>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46"/>
          <p:cNvSpPr/>
          <p:nvPr/>
        </p:nvSpPr>
        <p:spPr>
          <a:xfrm>
            <a:off x="4119923" y="3717984"/>
            <a:ext cx="457148" cy="372593"/>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5" name="Google Shape;8965;p46"/>
          <p:cNvGrpSpPr/>
          <p:nvPr/>
        </p:nvGrpSpPr>
        <p:grpSpPr>
          <a:xfrm>
            <a:off x="3573594" y="3709677"/>
            <a:ext cx="480914" cy="389730"/>
            <a:chOff x="3044965" y="2435220"/>
            <a:chExt cx="400194" cy="324316"/>
          </a:xfrm>
        </p:grpSpPr>
        <p:sp>
          <p:nvSpPr>
            <p:cNvPr id="8966" name="Google Shape;8966;p46"/>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46"/>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46"/>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9" name="Google Shape;8969;p46"/>
          <p:cNvGrpSpPr/>
          <p:nvPr/>
        </p:nvGrpSpPr>
        <p:grpSpPr>
          <a:xfrm>
            <a:off x="5634375" y="3756149"/>
            <a:ext cx="441217" cy="345517"/>
            <a:chOff x="4878379" y="2473892"/>
            <a:chExt cx="367161" cy="287523"/>
          </a:xfrm>
        </p:grpSpPr>
        <p:sp>
          <p:nvSpPr>
            <p:cNvPr id="8970" name="Google Shape;8970;p46"/>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46"/>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46"/>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46"/>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46"/>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5" name="Google Shape;8975;p46"/>
          <p:cNvGrpSpPr/>
          <p:nvPr/>
        </p:nvGrpSpPr>
        <p:grpSpPr>
          <a:xfrm>
            <a:off x="1507576" y="4253408"/>
            <a:ext cx="349192" cy="447610"/>
            <a:chOff x="1325719" y="2887689"/>
            <a:chExt cx="290581" cy="372481"/>
          </a:xfrm>
        </p:grpSpPr>
        <p:sp>
          <p:nvSpPr>
            <p:cNvPr id="8976" name="Google Shape;8976;p46"/>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46"/>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8" name="Google Shape;8978;p46"/>
          <p:cNvSpPr/>
          <p:nvPr/>
        </p:nvSpPr>
        <p:spPr>
          <a:xfrm>
            <a:off x="2100453" y="4246881"/>
            <a:ext cx="229742" cy="459904"/>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9" name="Google Shape;8979;p46"/>
          <p:cNvGrpSpPr/>
          <p:nvPr/>
        </p:nvGrpSpPr>
        <p:grpSpPr>
          <a:xfrm>
            <a:off x="4132829" y="4259188"/>
            <a:ext cx="433484" cy="434059"/>
            <a:chOff x="3510335" y="2892499"/>
            <a:chExt cx="360726" cy="361204"/>
          </a:xfrm>
        </p:grpSpPr>
        <p:sp>
          <p:nvSpPr>
            <p:cNvPr id="8980" name="Google Shape;8980;p46"/>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46"/>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46"/>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46"/>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46"/>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5" name="Google Shape;8985;p46"/>
          <p:cNvGrpSpPr/>
          <p:nvPr/>
        </p:nvGrpSpPr>
        <p:grpSpPr>
          <a:xfrm>
            <a:off x="3623282" y="4240623"/>
            <a:ext cx="384716" cy="471765"/>
            <a:chOff x="3086313" y="2877049"/>
            <a:chExt cx="320143" cy="392581"/>
          </a:xfrm>
        </p:grpSpPr>
        <p:sp>
          <p:nvSpPr>
            <p:cNvPr id="8986" name="Google Shape;8986;p46"/>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46"/>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46"/>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46"/>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46"/>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46"/>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46"/>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46"/>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46"/>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46"/>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46"/>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46"/>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8" name="Google Shape;8998;p46"/>
          <p:cNvSpPr/>
          <p:nvPr/>
        </p:nvSpPr>
        <p:spPr>
          <a:xfrm>
            <a:off x="2622766" y="4261006"/>
            <a:ext cx="252976" cy="429818"/>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9" name="Google Shape;8999;p46"/>
          <p:cNvGrpSpPr/>
          <p:nvPr/>
        </p:nvGrpSpPr>
        <p:grpSpPr>
          <a:xfrm>
            <a:off x="949260" y="4251073"/>
            <a:ext cx="401138" cy="448567"/>
            <a:chOff x="861113" y="2885746"/>
            <a:chExt cx="333809" cy="373277"/>
          </a:xfrm>
        </p:grpSpPr>
        <p:sp>
          <p:nvSpPr>
            <p:cNvPr id="9000" name="Google Shape;9000;p46"/>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46"/>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46"/>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3" name="Google Shape;9003;p46"/>
          <p:cNvSpPr/>
          <p:nvPr/>
        </p:nvSpPr>
        <p:spPr>
          <a:xfrm>
            <a:off x="3057995" y="4251895"/>
            <a:ext cx="446239" cy="447426"/>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46"/>
          <p:cNvSpPr/>
          <p:nvPr/>
        </p:nvSpPr>
        <p:spPr>
          <a:xfrm>
            <a:off x="2510188" y="2605262"/>
            <a:ext cx="480383" cy="410641"/>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5" name="Google Shape;9005;p46"/>
          <p:cNvGrpSpPr/>
          <p:nvPr/>
        </p:nvGrpSpPr>
        <p:grpSpPr>
          <a:xfrm>
            <a:off x="1473851" y="2591207"/>
            <a:ext cx="419818" cy="435284"/>
            <a:chOff x="1297654" y="1504481"/>
            <a:chExt cx="349354" cy="362223"/>
          </a:xfrm>
        </p:grpSpPr>
        <p:sp>
          <p:nvSpPr>
            <p:cNvPr id="9006" name="Google Shape;9006;p46"/>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46"/>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46"/>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9" name="Google Shape;9009;p46"/>
          <p:cNvSpPr/>
          <p:nvPr/>
        </p:nvSpPr>
        <p:spPr>
          <a:xfrm>
            <a:off x="4655442" y="2622679"/>
            <a:ext cx="458067" cy="375464"/>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0" name="Google Shape;9010;p46"/>
          <p:cNvGrpSpPr/>
          <p:nvPr/>
        </p:nvGrpSpPr>
        <p:grpSpPr>
          <a:xfrm>
            <a:off x="938771" y="2598940"/>
            <a:ext cx="424374" cy="422996"/>
            <a:chOff x="852385" y="1510916"/>
            <a:chExt cx="353145" cy="351998"/>
          </a:xfrm>
        </p:grpSpPr>
        <p:sp>
          <p:nvSpPr>
            <p:cNvPr id="9011" name="Google Shape;9011;p46"/>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46"/>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46"/>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4" name="Google Shape;9014;p46"/>
          <p:cNvGrpSpPr/>
          <p:nvPr/>
        </p:nvGrpSpPr>
        <p:grpSpPr>
          <a:xfrm>
            <a:off x="2011687" y="2604414"/>
            <a:ext cx="412507" cy="411588"/>
            <a:chOff x="1745217" y="1515471"/>
            <a:chExt cx="343269" cy="342505"/>
          </a:xfrm>
        </p:grpSpPr>
        <p:sp>
          <p:nvSpPr>
            <p:cNvPr id="9015" name="Google Shape;9015;p46"/>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46"/>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46"/>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46"/>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9" name="Google Shape;9019;p46"/>
          <p:cNvSpPr/>
          <p:nvPr/>
        </p:nvSpPr>
        <p:spPr>
          <a:xfrm>
            <a:off x="4131330" y="2592285"/>
            <a:ext cx="439349" cy="4368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0" name="Google Shape;9020;p46"/>
          <p:cNvGrpSpPr/>
          <p:nvPr/>
        </p:nvGrpSpPr>
        <p:grpSpPr>
          <a:xfrm>
            <a:off x="3570876" y="2620836"/>
            <a:ext cx="494541" cy="379241"/>
            <a:chOff x="3042703" y="1529137"/>
            <a:chExt cx="411535" cy="315587"/>
          </a:xfrm>
        </p:grpSpPr>
        <p:sp>
          <p:nvSpPr>
            <p:cNvPr id="9021" name="Google Shape;9021;p46"/>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46"/>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46"/>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46"/>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46"/>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46"/>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46"/>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46"/>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46"/>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46"/>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1" name="Google Shape;9031;p46"/>
          <p:cNvGrpSpPr/>
          <p:nvPr/>
        </p:nvGrpSpPr>
        <p:grpSpPr>
          <a:xfrm>
            <a:off x="3074076" y="2639517"/>
            <a:ext cx="421197" cy="341880"/>
            <a:chOff x="2629289" y="1544682"/>
            <a:chExt cx="350501" cy="284497"/>
          </a:xfrm>
        </p:grpSpPr>
        <p:sp>
          <p:nvSpPr>
            <p:cNvPr id="9032" name="Google Shape;9032;p46"/>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46"/>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46"/>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46"/>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46"/>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7" name="Google Shape;9037;p46"/>
          <p:cNvGrpSpPr/>
          <p:nvPr/>
        </p:nvGrpSpPr>
        <p:grpSpPr>
          <a:xfrm>
            <a:off x="6147138" y="2588987"/>
            <a:ext cx="442097" cy="438882"/>
            <a:chOff x="5305077" y="1502633"/>
            <a:chExt cx="367893" cy="365218"/>
          </a:xfrm>
        </p:grpSpPr>
        <p:sp>
          <p:nvSpPr>
            <p:cNvPr id="9038" name="Google Shape;9038;p46"/>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46"/>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0" name="Google Shape;9040;p46"/>
          <p:cNvGrpSpPr/>
          <p:nvPr/>
        </p:nvGrpSpPr>
        <p:grpSpPr>
          <a:xfrm>
            <a:off x="8304301" y="2585963"/>
            <a:ext cx="442595" cy="441064"/>
            <a:chOff x="7100170" y="1500117"/>
            <a:chExt cx="368308" cy="367033"/>
          </a:xfrm>
        </p:grpSpPr>
        <p:sp>
          <p:nvSpPr>
            <p:cNvPr id="9041" name="Google Shape;9041;p46"/>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46"/>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46"/>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46"/>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46"/>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46"/>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46"/>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46"/>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46"/>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46"/>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46"/>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46"/>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46"/>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4" name="Google Shape;9054;p46"/>
          <p:cNvSpPr/>
          <p:nvPr/>
        </p:nvSpPr>
        <p:spPr>
          <a:xfrm>
            <a:off x="8832073" y="2585969"/>
            <a:ext cx="448153" cy="440689"/>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5" name="Google Shape;9055;p46"/>
          <p:cNvGrpSpPr/>
          <p:nvPr/>
        </p:nvGrpSpPr>
        <p:grpSpPr>
          <a:xfrm>
            <a:off x="7762407" y="2585848"/>
            <a:ext cx="469008" cy="441102"/>
            <a:chOff x="6649231" y="1500021"/>
            <a:chExt cx="390287" cy="367065"/>
          </a:xfrm>
        </p:grpSpPr>
        <p:sp>
          <p:nvSpPr>
            <p:cNvPr id="9056" name="Google Shape;9056;p46"/>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46"/>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46"/>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46"/>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46"/>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46"/>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46"/>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46"/>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46"/>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46"/>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46"/>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46"/>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8" name="Google Shape;9068;p46"/>
          <p:cNvGrpSpPr/>
          <p:nvPr/>
        </p:nvGrpSpPr>
        <p:grpSpPr>
          <a:xfrm>
            <a:off x="6678122" y="2638100"/>
            <a:ext cx="465372" cy="336904"/>
            <a:chOff x="5746938" y="1543503"/>
            <a:chExt cx="387261" cy="280356"/>
          </a:xfrm>
        </p:grpSpPr>
        <p:sp>
          <p:nvSpPr>
            <p:cNvPr id="9069" name="Google Shape;9069;p46"/>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46"/>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1" name="Google Shape;9071;p46"/>
          <p:cNvGrpSpPr/>
          <p:nvPr/>
        </p:nvGrpSpPr>
        <p:grpSpPr>
          <a:xfrm>
            <a:off x="7218638" y="2616281"/>
            <a:ext cx="443514" cy="381500"/>
            <a:chOff x="6196730" y="1525346"/>
            <a:chExt cx="369072" cy="317467"/>
          </a:xfrm>
        </p:grpSpPr>
        <p:sp>
          <p:nvSpPr>
            <p:cNvPr id="9072" name="Google Shape;9072;p46"/>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46"/>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46"/>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46"/>
          <p:cNvGrpSpPr/>
          <p:nvPr/>
        </p:nvGrpSpPr>
        <p:grpSpPr>
          <a:xfrm>
            <a:off x="5709136" y="2586652"/>
            <a:ext cx="296288" cy="441217"/>
            <a:chOff x="4940592" y="1500690"/>
            <a:chExt cx="246558" cy="367161"/>
          </a:xfrm>
        </p:grpSpPr>
        <p:sp>
          <p:nvSpPr>
            <p:cNvPr id="9076" name="Google Shape;9076;p46"/>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46"/>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46"/>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46"/>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0" name="Google Shape;9080;p46"/>
          <p:cNvGrpSpPr/>
          <p:nvPr/>
        </p:nvGrpSpPr>
        <p:grpSpPr>
          <a:xfrm>
            <a:off x="9343454" y="2585695"/>
            <a:ext cx="457678" cy="441715"/>
            <a:chOff x="7964906" y="1499894"/>
            <a:chExt cx="380858" cy="367575"/>
          </a:xfrm>
        </p:grpSpPr>
        <p:sp>
          <p:nvSpPr>
            <p:cNvPr id="9081" name="Google Shape;9081;p46"/>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46"/>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46"/>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4" name="Google Shape;9084;p46"/>
          <p:cNvSpPr/>
          <p:nvPr/>
        </p:nvSpPr>
        <p:spPr>
          <a:xfrm>
            <a:off x="6717059" y="4270575"/>
            <a:ext cx="387866" cy="427521"/>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5" name="Google Shape;9085;p46"/>
          <p:cNvGrpSpPr/>
          <p:nvPr/>
        </p:nvGrpSpPr>
        <p:grpSpPr>
          <a:xfrm>
            <a:off x="9394520" y="4270940"/>
            <a:ext cx="342760" cy="427321"/>
            <a:chOff x="8007400" y="2902278"/>
            <a:chExt cx="285230" cy="355597"/>
          </a:xfrm>
        </p:grpSpPr>
        <p:sp>
          <p:nvSpPr>
            <p:cNvPr id="9086" name="Google Shape;9086;p46"/>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46"/>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8" name="Google Shape;9088;p46"/>
          <p:cNvGrpSpPr/>
          <p:nvPr/>
        </p:nvGrpSpPr>
        <p:grpSpPr>
          <a:xfrm>
            <a:off x="7245549" y="4271553"/>
            <a:ext cx="382419" cy="427168"/>
            <a:chOff x="6219124" y="2902788"/>
            <a:chExt cx="318231" cy="355470"/>
          </a:xfrm>
        </p:grpSpPr>
        <p:sp>
          <p:nvSpPr>
            <p:cNvPr id="9089" name="Google Shape;9089;p46"/>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46"/>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46"/>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2" name="Google Shape;9092;p46"/>
          <p:cNvGrpSpPr/>
          <p:nvPr/>
        </p:nvGrpSpPr>
        <p:grpSpPr>
          <a:xfrm>
            <a:off x="5743780" y="4271629"/>
            <a:ext cx="222446" cy="427092"/>
            <a:chOff x="4969421" y="2902852"/>
            <a:chExt cx="185109" cy="355406"/>
          </a:xfrm>
        </p:grpSpPr>
        <p:sp>
          <p:nvSpPr>
            <p:cNvPr id="9093" name="Google Shape;9093;p46"/>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46"/>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46"/>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46"/>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46"/>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46"/>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9" name="Google Shape;9099;p46"/>
          <p:cNvSpPr/>
          <p:nvPr/>
        </p:nvSpPr>
        <p:spPr>
          <a:xfrm>
            <a:off x="8874026" y="4271724"/>
            <a:ext cx="364555" cy="427292"/>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46"/>
          <p:cNvSpPr/>
          <p:nvPr/>
        </p:nvSpPr>
        <p:spPr>
          <a:xfrm>
            <a:off x="8329971" y="4271494"/>
            <a:ext cx="382392" cy="426143"/>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1" name="Google Shape;9101;p46"/>
          <p:cNvGrpSpPr/>
          <p:nvPr/>
        </p:nvGrpSpPr>
        <p:grpSpPr>
          <a:xfrm>
            <a:off x="7805702" y="4271629"/>
            <a:ext cx="374227" cy="427092"/>
            <a:chOff x="6685259" y="2902852"/>
            <a:chExt cx="311414" cy="355406"/>
          </a:xfrm>
        </p:grpSpPr>
        <p:sp>
          <p:nvSpPr>
            <p:cNvPr id="9102" name="Google Shape;9102;p46"/>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46"/>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46"/>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46"/>
          <p:cNvGrpSpPr/>
          <p:nvPr/>
        </p:nvGrpSpPr>
        <p:grpSpPr>
          <a:xfrm>
            <a:off x="6152153" y="4272012"/>
            <a:ext cx="432106" cy="427628"/>
            <a:chOff x="5309250" y="2903170"/>
            <a:chExt cx="359579" cy="355852"/>
          </a:xfrm>
        </p:grpSpPr>
        <p:sp>
          <p:nvSpPr>
            <p:cNvPr id="9106" name="Google Shape;9106;p46"/>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46"/>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46"/>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9" name="Google Shape;9109;p46"/>
          <p:cNvGrpSpPr/>
          <p:nvPr/>
        </p:nvGrpSpPr>
        <p:grpSpPr>
          <a:xfrm>
            <a:off x="2557677" y="3692795"/>
            <a:ext cx="375146" cy="424718"/>
            <a:chOff x="2199565" y="2421172"/>
            <a:chExt cx="312179" cy="353431"/>
          </a:xfrm>
        </p:grpSpPr>
        <p:sp>
          <p:nvSpPr>
            <p:cNvPr id="9110" name="Google Shape;9110;p46"/>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46"/>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2" name="Google Shape;9112;p46"/>
          <p:cNvGrpSpPr/>
          <p:nvPr/>
        </p:nvGrpSpPr>
        <p:grpSpPr>
          <a:xfrm>
            <a:off x="2018501" y="3698269"/>
            <a:ext cx="384716" cy="412507"/>
            <a:chOff x="1750887" y="2425727"/>
            <a:chExt cx="320143" cy="343269"/>
          </a:xfrm>
        </p:grpSpPr>
        <p:sp>
          <p:nvSpPr>
            <p:cNvPr id="9113" name="Google Shape;9113;p46"/>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46"/>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5" name="Google Shape;9115;p46"/>
          <p:cNvGrpSpPr/>
          <p:nvPr/>
        </p:nvGrpSpPr>
        <p:grpSpPr>
          <a:xfrm>
            <a:off x="1474310" y="3698269"/>
            <a:ext cx="406612" cy="412048"/>
            <a:chOff x="1298037" y="2425727"/>
            <a:chExt cx="338364" cy="342887"/>
          </a:xfrm>
        </p:grpSpPr>
        <p:sp>
          <p:nvSpPr>
            <p:cNvPr id="9116" name="Google Shape;9116;p46"/>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46"/>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46"/>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46"/>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0" name="Google Shape;9120;p46"/>
          <p:cNvSpPr/>
          <p:nvPr/>
        </p:nvSpPr>
        <p:spPr>
          <a:xfrm>
            <a:off x="934636" y="3689505"/>
            <a:ext cx="417033" cy="429320"/>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21" name="Google Shape;9121;p46"/>
          <p:cNvGrpSpPr/>
          <p:nvPr/>
        </p:nvGrpSpPr>
        <p:grpSpPr>
          <a:xfrm>
            <a:off x="4690264" y="3702212"/>
            <a:ext cx="384716" cy="406765"/>
            <a:chOff x="3974207" y="2429009"/>
            <a:chExt cx="320143" cy="338491"/>
          </a:xfrm>
        </p:grpSpPr>
        <p:sp>
          <p:nvSpPr>
            <p:cNvPr id="9122" name="Google Shape;9122;p46"/>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46"/>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4" name="Google Shape;9124;p46"/>
          <p:cNvGrpSpPr/>
          <p:nvPr/>
        </p:nvGrpSpPr>
        <p:grpSpPr>
          <a:xfrm>
            <a:off x="3066803" y="3704662"/>
            <a:ext cx="426632" cy="399721"/>
            <a:chOff x="2623237" y="2431047"/>
            <a:chExt cx="355024" cy="332630"/>
          </a:xfrm>
        </p:grpSpPr>
        <p:sp>
          <p:nvSpPr>
            <p:cNvPr id="9125" name="Google Shape;9125;p46"/>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46"/>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46"/>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46"/>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9" name="Google Shape;9129;p46"/>
          <p:cNvGrpSpPr/>
          <p:nvPr/>
        </p:nvGrpSpPr>
        <p:grpSpPr>
          <a:xfrm>
            <a:off x="7771977" y="3708299"/>
            <a:ext cx="451246" cy="442136"/>
            <a:chOff x="6657194" y="2434073"/>
            <a:chExt cx="375507" cy="367925"/>
          </a:xfrm>
        </p:grpSpPr>
        <p:sp>
          <p:nvSpPr>
            <p:cNvPr id="9130" name="Google Shape;9130;p46"/>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46"/>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46"/>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46"/>
          <p:cNvGrpSpPr/>
          <p:nvPr/>
        </p:nvGrpSpPr>
        <p:grpSpPr>
          <a:xfrm>
            <a:off x="8305679" y="3717409"/>
            <a:ext cx="442136" cy="423455"/>
            <a:chOff x="7101317" y="2441655"/>
            <a:chExt cx="367925" cy="352380"/>
          </a:xfrm>
        </p:grpSpPr>
        <p:sp>
          <p:nvSpPr>
            <p:cNvPr id="9134" name="Google Shape;9134;p46"/>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46"/>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6" name="Google Shape;9136;p46"/>
          <p:cNvGrpSpPr/>
          <p:nvPr/>
        </p:nvGrpSpPr>
        <p:grpSpPr>
          <a:xfrm>
            <a:off x="6689491" y="3708758"/>
            <a:ext cx="442136" cy="441217"/>
            <a:chOff x="5756399" y="2434456"/>
            <a:chExt cx="367925" cy="367161"/>
          </a:xfrm>
        </p:grpSpPr>
        <p:sp>
          <p:nvSpPr>
            <p:cNvPr id="9137" name="Google Shape;9137;p46"/>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46"/>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46"/>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46"/>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46"/>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46"/>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46"/>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4" name="Google Shape;9144;p46"/>
          <p:cNvSpPr/>
          <p:nvPr/>
        </p:nvSpPr>
        <p:spPr>
          <a:xfrm>
            <a:off x="6146438" y="3708759"/>
            <a:ext cx="442564" cy="440957"/>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46"/>
          <p:cNvSpPr/>
          <p:nvPr/>
        </p:nvSpPr>
        <p:spPr>
          <a:xfrm>
            <a:off x="8834944" y="3721965"/>
            <a:ext cx="444823" cy="413397"/>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6" name="Google Shape;9146;p46"/>
          <p:cNvGrpSpPr/>
          <p:nvPr/>
        </p:nvGrpSpPr>
        <p:grpSpPr>
          <a:xfrm>
            <a:off x="9343454" y="3708299"/>
            <a:ext cx="448988" cy="442136"/>
            <a:chOff x="7964906" y="2434073"/>
            <a:chExt cx="373627" cy="367925"/>
          </a:xfrm>
        </p:grpSpPr>
        <p:sp>
          <p:nvSpPr>
            <p:cNvPr id="9147" name="Google Shape;9147;p46"/>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46"/>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9" name="Google Shape;9149;p46"/>
          <p:cNvGrpSpPr/>
          <p:nvPr/>
        </p:nvGrpSpPr>
        <p:grpSpPr>
          <a:xfrm>
            <a:off x="7215461" y="3712701"/>
            <a:ext cx="444433" cy="433178"/>
            <a:chOff x="6194086" y="2437737"/>
            <a:chExt cx="369837" cy="360471"/>
          </a:xfrm>
        </p:grpSpPr>
        <p:sp>
          <p:nvSpPr>
            <p:cNvPr id="9150" name="Google Shape;9150;p46"/>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46"/>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155" name="Shape 9155"/>
        <p:cNvGrpSpPr/>
        <p:nvPr/>
      </p:nvGrpSpPr>
      <p:grpSpPr>
        <a:xfrm>
          <a:off x="0" y="0"/>
          <a:ext cx="0" cy="0"/>
          <a:chOff x="0" y="0"/>
          <a:chExt cx="0" cy="0"/>
        </a:xfrm>
      </p:grpSpPr>
      <p:sp>
        <p:nvSpPr>
          <p:cNvPr id="9156" name="Google Shape;9156;p47"/>
          <p:cNvSpPr txBox="1"/>
          <p:nvPr/>
        </p:nvSpPr>
        <p:spPr>
          <a:xfrm>
            <a:off x="993518" y="105235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Business Icons</a:t>
            </a:r>
            <a:endParaRPr sz="3000">
              <a:solidFill>
                <a:srgbClr val="FFFFFF"/>
              </a:solidFill>
            </a:endParaRPr>
          </a:p>
        </p:txBody>
      </p:sp>
      <p:sp>
        <p:nvSpPr>
          <p:cNvPr id="9157" name="Google Shape;9157;p47"/>
          <p:cNvSpPr txBox="1"/>
          <p:nvPr/>
        </p:nvSpPr>
        <p:spPr>
          <a:xfrm>
            <a:off x="5680885" y="105235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Teamwork Icons</a:t>
            </a:r>
            <a:endParaRPr sz="3000">
              <a:solidFill>
                <a:srgbClr val="FFFFFF"/>
              </a:solidFill>
            </a:endParaRPr>
          </a:p>
        </p:txBody>
      </p:sp>
      <p:grpSp>
        <p:nvGrpSpPr>
          <p:cNvPr id="9158" name="Google Shape;9158;p47"/>
          <p:cNvGrpSpPr/>
          <p:nvPr/>
        </p:nvGrpSpPr>
        <p:grpSpPr>
          <a:xfrm>
            <a:off x="4160420" y="2596250"/>
            <a:ext cx="420830" cy="419950"/>
            <a:chOff x="3541011" y="1508594"/>
            <a:chExt cx="350166" cy="349434"/>
          </a:xfrm>
        </p:grpSpPr>
        <p:sp>
          <p:nvSpPr>
            <p:cNvPr id="9159" name="Google Shape;9159;p47"/>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47"/>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47"/>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47"/>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47"/>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47"/>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47"/>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47"/>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47"/>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47"/>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47"/>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47"/>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47"/>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2" name="Google Shape;9172;p47"/>
          <p:cNvGrpSpPr/>
          <p:nvPr/>
        </p:nvGrpSpPr>
        <p:grpSpPr>
          <a:xfrm>
            <a:off x="3657161" y="2596250"/>
            <a:ext cx="354351" cy="419950"/>
            <a:chOff x="3122257" y="1508594"/>
            <a:chExt cx="294850" cy="349434"/>
          </a:xfrm>
        </p:grpSpPr>
        <p:sp>
          <p:nvSpPr>
            <p:cNvPr id="9173" name="Google Shape;9173;p47"/>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47"/>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47"/>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47"/>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47"/>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8" name="Google Shape;9178;p47"/>
          <p:cNvGrpSpPr/>
          <p:nvPr/>
        </p:nvGrpSpPr>
        <p:grpSpPr>
          <a:xfrm>
            <a:off x="999340" y="2595791"/>
            <a:ext cx="302445" cy="420830"/>
            <a:chOff x="910723" y="1508212"/>
            <a:chExt cx="251660" cy="350166"/>
          </a:xfrm>
        </p:grpSpPr>
        <p:sp>
          <p:nvSpPr>
            <p:cNvPr id="9179" name="Google Shape;9179;p47"/>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47"/>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47"/>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47"/>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47"/>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47"/>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47"/>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47"/>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47"/>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47"/>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47"/>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47"/>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47"/>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47"/>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47"/>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47"/>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47"/>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6" name="Google Shape;9196;p47"/>
          <p:cNvGrpSpPr/>
          <p:nvPr/>
        </p:nvGrpSpPr>
        <p:grpSpPr>
          <a:xfrm>
            <a:off x="1477545" y="2595332"/>
            <a:ext cx="420830" cy="420868"/>
            <a:chOff x="1308631" y="1507830"/>
            <a:chExt cx="350166" cy="350198"/>
          </a:xfrm>
        </p:grpSpPr>
        <p:sp>
          <p:nvSpPr>
            <p:cNvPr id="9197" name="Google Shape;9197;p47"/>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47"/>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47"/>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47"/>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1" name="Google Shape;9201;p47"/>
          <p:cNvGrpSpPr/>
          <p:nvPr/>
        </p:nvGrpSpPr>
        <p:grpSpPr>
          <a:xfrm>
            <a:off x="2016300" y="2597627"/>
            <a:ext cx="415819" cy="415819"/>
            <a:chOff x="1756921" y="1509739"/>
            <a:chExt cx="345997" cy="345997"/>
          </a:xfrm>
        </p:grpSpPr>
        <p:sp>
          <p:nvSpPr>
            <p:cNvPr id="9202" name="Google Shape;9202;p47"/>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47"/>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47"/>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47"/>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47"/>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47"/>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47"/>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47"/>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47"/>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47"/>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47"/>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47"/>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47"/>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47"/>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47"/>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47"/>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47"/>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9" name="Google Shape;9219;p47"/>
          <p:cNvGrpSpPr/>
          <p:nvPr/>
        </p:nvGrpSpPr>
        <p:grpSpPr>
          <a:xfrm>
            <a:off x="2569170" y="2598545"/>
            <a:ext cx="383038" cy="415360"/>
            <a:chOff x="2216956" y="1510503"/>
            <a:chExt cx="318721" cy="345615"/>
          </a:xfrm>
        </p:grpSpPr>
        <p:sp>
          <p:nvSpPr>
            <p:cNvPr id="9220" name="Google Shape;9220;p47"/>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47"/>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47"/>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47"/>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47"/>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5" name="Google Shape;9225;p47"/>
          <p:cNvGrpSpPr/>
          <p:nvPr/>
        </p:nvGrpSpPr>
        <p:grpSpPr>
          <a:xfrm>
            <a:off x="4697798" y="2668199"/>
            <a:ext cx="419491" cy="276473"/>
            <a:chOff x="3988156" y="1568461"/>
            <a:chExt cx="349052" cy="230049"/>
          </a:xfrm>
        </p:grpSpPr>
        <p:sp>
          <p:nvSpPr>
            <p:cNvPr id="9226" name="Google Shape;9226;p47"/>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47"/>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47"/>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47"/>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47"/>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47"/>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47"/>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3" name="Google Shape;9233;p47"/>
          <p:cNvGrpSpPr/>
          <p:nvPr/>
        </p:nvGrpSpPr>
        <p:grpSpPr>
          <a:xfrm>
            <a:off x="3069216" y="2585770"/>
            <a:ext cx="455484" cy="439993"/>
            <a:chOff x="2633037" y="1499873"/>
            <a:chExt cx="379002" cy="366112"/>
          </a:xfrm>
        </p:grpSpPr>
        <p:sp>
          <p:nvSpPr>
            <p:cNvPr id="9234" name="Google Shape;9234;p47"/>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47"/>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47"/>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47"/>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47"/>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47"/>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0" name="Google Shape;9240;p47"/>
          <p:cNvGrpSpPr/>
          <p:nvPr/>
        </p:nvGrpSpPr>
        <p:grpSpPr>
          <a:xfrm>
            <a:off x="7794185" y="2605354"/>
            <a:ext cx="393978" cy="429053"/>
            <a:chOff x="6675256" y="1516169"/>
            <a:chExt cx="327823" cy="357009"/>
          </a:xfrm>
        </p:grpSpPr>
        <p:sp>
          <p:nvSpPr>
            <p:cNvPr id="9241" name="Google Shape;9241;p47"/>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47"/>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47"/>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47"/>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47"/>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47"/>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47"/>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47"/>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47"/>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47"/>
          <p:cNvGrpSpPr/>
          <p:nvPr/>
        </p:nvGrpSpPr>
        <p:grpSpPr>
          <a:xfrm>
            <a:off x="9410489" y="2605813"/>
            <a:ext cx="361618" cy="428594"/>
            <a:chOff x="8020159" y="1516551"/>
            <a:chExt cx="300897" cy="356627"/>
          </a:xfrm>
        </p:grpSpPr>
        <p:sp>
          <p:nvSpPr>
            <p:cNvPr id="9251" name="Google Shape;9251;p47"/>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47"/>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47"/>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47"/>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47"/>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6" name="Google Shape;9256;p47"/>
          <p:cNvGrpSpPr/>
          <p:nvPr/>
        </p:nvGrpSpPr>
        <p:grpSpPr>
          <a:xfrm>
            <a:off x="6234376" y="2605354"/>
            <a:ext cx="309292" cy="428594"/>
            <a:chOff x="5377363" y="1516169"/>
            <a:chExt cx="257357" cy="356627"/>
          </a:xfrm>
        </p:grpSpPr>
        <p:sp>
          <p:nvSpPr>
            <p:cNvPr id="9257" name="Google Shape;9257;p47"/>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47"/>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47"/>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47"/>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47"/>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47"/>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47"/>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47"/>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47"/>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47"/>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47"/>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47"/>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47"/>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47"/>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47"/>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47"/>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47"/>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4" name="Google Shape;9274;p47"/>
          <p:cNvGrpSpPr/>
          <p:nvPr/>
        </p:nvGrpSpPr>
        <p:grpSpPr>
          <a:xfrm>
            <a:off x="5637327" y="2629031"/>
            <a:ext cx="428135" cy="381700"/>
            <a:chOff x="4880567" y="1535870"/>
            <a:chExt cx="356245" cy="317607"/>
          </a:xfrm>
        </p:grpSpPr>
        <p:sp>
          <p:nvSpPr>
            <p:cNvPr id="9275" name="Google Shape;9275;p47"/>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47"/>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47"/>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47"/>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47"/>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47"/>
          <p:cNvGrpSpPr/>
          <p:nvPr/>
        </p:nvGrpSpPr>
        <p:grpSpPr>
          <a:xfrm>
            <a:off x="6708029" y="2604895"/>
            <a:ext cx="429474" cy="429513"/>
            <a:chOff x="5771483" y="1515787"/>
            <a:chExt cx="357359" cy="357391"/>
          </a:xfrm>
        </p:grpSpPr>
        <p:sp>
          <p:nvSpPr>
            <p:cNvPr id="9281" name="Google Shape;9281;p47"/>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47"/>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47"/>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47"/>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47"/>
          <p:cNvGrpSpPr/>
          <p:nvPr/>
        </p:nvGrpSpPr>
        <p:grpSpPr>
          <a:xfrm>
            <a:off x="8330683" y="2626315"/>
            <a:ext cx="386213" cy="386213"/>
            <a:chOff x="7121669" y="1533610"/>
            <a:chExt cx="321362" cy="321362"/>
          </a:xfrm>
        </p:grpSpPr>
        <p:sp>
          <p:nvSpPr>
            <p:cNvPr id="9286" name="Google Shape;9286;p47"/>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47"/>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47"/>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47"/>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0" name="Google Shape;9290;p47"/>
          <p:cNvGrpSpPr/>
          <p:nvPr/>
        </p:nvGrpSpPr>
        <p:grpSpPr>
          <a:xfrm>
            <a:off x="8860794" y="2603785"/>
            <a:ext cx="393060" cy="432879"/>
            <a:chOff x="7562766" y="1514864"/>
            <a:chExt cx="327059" cy="360192"/>
          </a:xfrm>
        </p:grpSpPr>
        <p:sp>
          <p:nvSpPr>
            <p:cNvPr id="9291" name="Google Shape;9291;p47"/>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47"/>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47"/>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47"/>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47"/>
          <p:cNvGrpSpPr/>
          <p:nvPr/>
        </p:nvGrpSpPr>
        <p:grpSpPr>
          <a:xfrm>
            <a:off x="7248713" y="2584431"/>
            <a:ext cx="434626" cy="435295"/>
            <a:chOff x="6259175" y="1559008"/>
            <a:chExt cx="271743" cy="272093"/>
          </a:xfrm>
        </p:grpSpPr>
        <p:sp>
          <p:nvSpPr>
            <p:cNvPr id="9296" name="Google Shape;9296;p47"/>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47"/>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47"/>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47"/>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47"/>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47"/>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47"/>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47"/>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47"/>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47"/>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47"/>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47"/>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47"/>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47"/>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47"/>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47"/>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47"/>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47"/>
          <p:cNvGrpSpPr/>
          <p:nvPr/>
        </p:nvGrpSpPr>
        <p:grpSpPr>
          <a:xfrm>
            <a:off x="3103373" y="3204850"/>
            <a:ext cx="387590" cy="328685"/>
            <a:chOff x="2661459" y="2015001"/>
            <a:chExt cx="322508" cy="273494"/>
          </a:xfrm>
        </p:grpSpPr>
        <p:sp>
          <p:nvSpPr>
            <p:cNvPr id="9314" name="Google Shape;9314;p47"/>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47"/>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47"/>
          <p:cNvGrpSpPr/>
          <p:nvPr/>
        </p:nvGrpSpPr>
        <p:grpSpPr>
          <a:xfrm>
            <a:off x="7789174" y="3198004"/>
            <a:ext cx="399907" cy="338706"/>
            <a:chOff x="6671087" y="2009304"/>
            <a:chExt cx="332757" cy="281833"/>
          </a:xfrm>
        </p:grpSpPr>
        <p:sp>
          <p:nvSpPr>
            <p:cNvPr id="9317" name="Google Shape;9317;p47"/>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47"/>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9" name="Google Shape;9319;p47"/>
          <p:cNvSpPr/>
          <p:nvPr/>
        </p:nvSpPr>
        <p:spPr>
          <a:xfrm>
            <a:off x="2003187" y="3147415"/>
            <a:ext cx="442734" cy="442696"/>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0" name="Google Shape;9320;p47"/>
          <p:cNvGrpSpPr/>
          <p:nvPr/>
        </p:nvGrpSpPr>
        <p:grpSpPr>
          <a:xfrm>
            <a:off x="2550963" y="3158682"/>
            <a:ext cx="420371" cy="419950"/>
            <a:chOff x="2201806" y="1976585"/>
            <a:chExt cx="349784" cy="349434"/>
          </a:xfrm>
        </p:grpSpPr>
        <p:sp>
          <p:nvSpPr>
            <p:cNvPr id="9321" name="Google Shape;9321;p47"/>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47"/>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47"/>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47"/>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5" name="Google Shape;9325;p47"/>
          <p:cNvGrpSpPr/>
          <p:nvPr/>
        </p:nvGrpSpPr>
        <p:grpSpPr>
          <a:xfrm>
            <a:off x="3623462" y="3158682"/>
            <a:ext cx="420868" cy="421289"/>
            <a:chOff x="3094217" y="1976585"/>
            <a:chExt cx="350198" cy="350548"/>
          </a:xfrm>
        </p:grpSpPr>
        <p:sp>
          <p:nvSpPr>
            <p:cNvPr id="9326" name="Google Shape;9326;p47"/>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47"/>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47"/>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47"/>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47"/>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47"/>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47"/>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47"/>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47"/>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47"/>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47"/>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47"/>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47"/>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9" name="Google Shape;9339;p47"/>
          <p:cNvGrpSpPr/>
          <p:nvPr/>
        </p:nvGrpSpPr>
        <p:grpSpPr>
          <a:xfrm>
            <a:off x="951527" y="3157764"/>
            <a:ext cx="399448" cy="420715"/>
            <a:chOff x="870939" y="1975821"/>
            <a:chExt cx="332375" cy="350071"/>
          </a:xfrm>
        </p:grpSpPr>
        <p:sp>
          <p:nvSpPr>
            <p:cNvPr id="9340" name="Google Shape;9340;p47"/>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47"/>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47"/>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47"/>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4" name="Google Shape;9344;p47"/>
          <p:cNvSpPr/>
          <p:nvPr/>
        </p:nvSpPr>
        <p:spPr>
          <a:xfrm>
            <a:off x="1438437" y="3141027"/>
            <a:ext cx="498736" cy="455473"/>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5" name="Google Shape;9345;p47"/>
          <p:cNvGrpSpPr/>
          <p:nvPr/>
        </p:nvGrpSpPr>
        <p:grpSpPr>
          <a:xfrm>
            <a:off x="4687318" y="3158682"/>
            <a:ext cx="414939" cy="420447"/>
            <a:chOff x="3979435" y="1976585"/>
            <a:chExt cx="345265" cy="349848"/>
          </a:xfrm>
        </p:grpSpPr>
        <p:sp>
          <p:nvSpPr>
            <p:cNvPr id="9346" name="Google Shape;9346;p47"/>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47"/>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47"/>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47"/>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47"/>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47"/>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47"/>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47"/>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47"/>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47"/>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47"/>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47"/>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47"/>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47"/>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47"/>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47"/>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47"/>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3" name="Google Shape;9363;p47"/>
          <p:cNvGrpSpPr/>
          <p:nvPr/>
        </p:nvGrpSpPr>
        <p:grpSpPr>
          <a:xfrm>
            <a:off x="4203222" y="3157764"/>
            <a:ext cx="341613" cy="422666"/>
            <a:chOff x="3576626" y="1975821"/>
            <a:chExt cx="284251" cy="351694"/>
          </a:xfrm>
        </p:grpSpPr>
        <p:sp>
          <p:nvSpPr>
            <p:cNvPr id="9364" name="Google Shape;9364;p47"/>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47"/>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47"/>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47"/>
          <p:cNvGrpSpPr/>
          <p:nvPr/>
        </p:nvGrpSpPr>
        <p:grpSpPr>
          <a:xfrm>
            <a:off x="3176240" y="4256619"/>
            <a:ext cx="286954" cy="446878"/>
            <a:chOff x="2722090" y="2890162"/>
            <a:chExt cx="238770" cy="371841"/>
          </a:xfrm>
        </p:grpSpPr>
        <p:sp>
          <p:nvSpPr>
            <p:cNvPr id="9368" name="Google Shape;9368;p47"/>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47"/>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47"/>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1" name="Google Shape;9371;p47"/>
          <p:cNvSpPr/>
          <p:nvPr/>
        </p:nvSpPr>
        <p:spPr>
          <a:xfrm>
            <a:off x="6713315" y="3150131"/>
            <a:ext cx="434051" cy="433630"/>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2" name="Google Shape;9372;p47"/>
          <p:cNvGrpSpPr/>
          <p:nvPr/>
        </p:nvGrpSpPr>
        <p:grpSpPr>
          <a:xfrm>
            <a:off x="7242692" y="3150956"/>
            <a:ext cx="434026" cy="434026"/>
            <a:chOff x="6216367" y="1970156"/>
            <a:chExt cx="361147" cy="361147"/>
          </a:xfrm>
        </p:grpSpPr>
        <p:sp>
          <p:nvSpPr>
            <p:cNvPr id="9373" name="Google Shape;9373;p47"/>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47"/>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47"/>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47"/>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7" name="Google Shape;9377;p47"/>
          <p:cNvGrpSpPr/>
          <p:nvPr/>
        </p:nvGrpSpPr>
        <p:grpSpPr>
          <a:xfrm>
            <a:off x="1454327" y="4299956"/>
            <a:ext cx="490522" cy="360279"/>
            <a:chOff x="1289311" y="2926222"/>
            <a:chExt cx="408156" cy="299783"/>
          </a:xfrm>
        </p:grpSpPr>
        <p:sp>
          <p:nvSpPr>
            <p:cNvPr id="9378" name="Google Shape;9378;p47"/>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47"/>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0" name="Google Shape;9380;p47"/>
          <p:cNvGrpSpPr/>
          <p:nvPr/>
        </p:nvGrpSpPr>
        <p:grpSpPr>
          <a:xfrm>
            <a:off x="9360381" y="3150038"/>
            <a:ext cx="434026" cy="433605"/>
            <a:chOff x="7978465" y="1969392"/>
            <a:chExt cx="361147" cy="360797"/>
          </a:xfrm>
        </p:grpSpPr>
        <p:sp>
          <p:nvSpPr>
            <p:cNvPr id="9381" name="Google Shape;9381;p47"/>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47"/>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47"/>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47"/>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47"/>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47"/>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47"/>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47"/>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47"/>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0" name="Google Shape;9390;p47"/>
          <p:cNvSpPr/>
          <p:nvPr/>
        </p:nvSpPr>
        <p:spPr>
          <a:xfrm>
            <a:off x="2556537" y="4257291"/>
            <a:ext cx="447286" cy="447286"/>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1" name="Google Shape;9391;p47"/>
          <p:cNvGrpSpPr/>
          <p:nvPr/>
        </p:nvGrpSpPr>
        <p:grpSpPr>
          <a:xfrm>
            <a:off x="931484" y="4279033"/>
            <a:ext cx="453648" cy="403502"/>
            <a:chOff x="854261" y="2908813"/>
            <a:chExt cx="377474" cy="335748"/>
          </a:xfrm>
        </p:grpSpPr>
        <p:sp>
          <p:nvSpPr>
            <p:cNvPr id="9392" name="Google Shape;9392;p47"/>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47"/>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47"/>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47"/>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47"/>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7" name="Google Shape;9397;p47"/>
          <p:cNvGrpSpPr/>
          <p:nvPr/>
        </p:nvGrpSpPr>
        <p:grpSpPr>
          <a:xfrm>
            <a:off x="2007656" y="4262165"/>
            <a:ext cx="465009" cy="436780"/>
            <a:chOff x="1749728" y="2894777"/>
            <a:chExt cx="386927" cy="363438"/>
          </a:xfrm>
        </p:grpSpPr>
        <p:sp>
          <p:nvSpPr>
            <p:cNvPr id="9398" name="Google Shape;9398;p47"/>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47"/>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47"/>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47"/>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47"/>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47"/>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47"/>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5" name="Google Shape;9405;p47"/>
          <p:cNvGrpSpPr/>
          <p:nvPr/>
        </p:nvGrpSpPr>
        <p:grpSpPr>
          <a:xfrm>
            <a:off x="8303334" y="3150038"/>
            <a:ext cx="432228" cy="434523"/>
            <a:chOff x="7098912" y="1969392"/>
            <a:chExt cx="359651" cy="361560"/>
          </a:xfrm>
        </p:grpSpPr>
        <p:sp>
          <p:nvSpPr>
            <p:cNvPr id="9406" name="Google Shape;9406;p47"/>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47"/>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47"/>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47"/>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47"/>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47"/>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47"/>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47"/>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47"/>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47"/>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47"/>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47"/>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47"/>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9" name="Google Shape;9419;p47"/>
          <p:cNvSpPr/>
          <p:nvPr/>
        </p:nvSpPr>
        <p:spPr>
          <a:xfrm>
            <a:off x="3623610" y="4262761"/>
            <a:ext cx="473719" cy="434510"/>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0" name="Google Shape;9420;p47"/>
          <p:cNvGrpSpPr/>
          <p:nvPr/>
        </p:nvGrpSpPr>
        <p:grpSpPr>
          <a:xfrm>
            <a:off x="6204770" y="3175092"/>
            <a:ext cx="393098" cy="387590"/>
            <a:chOff x="5352728" y="1990239"/>
            <a:chExt cx="327091" cy="322508"/>
          </a:xfrm>
        </p:grpSpPr>
        <p:sp>
          <p:nvSpPr>
            <p:cNvPr id="9421" name="Google Shape;9421;p47"/>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47"/>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47"/>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47"/>
          <p:cNvGrpSpPr/>
          <p:nvPr/>
        </p:nvGrpSpPr>
        <p:grpSpPr>
          <a:xfrm>
            <a:off x="8832106" y="3150956"/>
            <a:ext cx="434026" cy="434485"/>
            <a:chOff x="7538896" y="1970156"/>
            <a:chExt cx="361147" cy="361529"/>
          </a:xfrm>
        </p:grpSpPr>
        <p:sp>
          <p:nvSpPr>
            <p:cNvPr id="9425" name="Google Shape;9425;p47"/>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47"/>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47"/>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47"/>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47"/>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47"/>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1" name="Google Shape;9431;p47"/>
          <p:cNvGrpSpPr/>
          <p:nvPr/>
        </p:nvGrpSpPr>
        <p:grpSpPr>
          <a:xfrm>
            <a:off x="5655993" y="3151874"/>
            <a:ext cx="430431" cy="430392"/>
            <a:chOff x="4896099" y="1970920"/>
            <a:chExt cx="358155" cy="358123"/>
          </a:xfrm>
        </p:grpSpPr>
        <p:sp>
          <p:nvSpPr>
            <p:cNvPr id="9432" name="Google Shape;9432;p47"/>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47"/>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47"/>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5" name="Google Shape;9435;p47"/>
          <p:cNvGrpSpPr/>
          <p:nvPr/>
        </p:nvGrpSpPr>
        <p:grpSpPr>
          <a:xfrm>
            <a:off x="4770665" y="4361004"/>
            <a:ext cx="340695" cy="238682"/>
            <a:chOff x="4048787" y="2977019"/>
            <a:chExt cx="283488" cy="198604"/>
          </a:xfrm>
        </p:grpSpPr>
        <p:sp>
          <p:nvSpPr>
            <p:cNvPr id="9436" name="Google Shape;9436;p47"/>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47"/>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47"/>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47"/>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47"/>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47"/>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2" name="Google Shape;9442;p47"/>
          <p:cNvGrpSpPr/>
          <p:nvPr/>
        </p:nvGrpSpPr>
        <p:grpSpPr>
          <a:xfrm>
            <a:off x="4777053" y="3703825"/>
            <a:ext cx="262818" cy="419491"/>
            <a:chOff x="4054103" y="2430191"/>
            <a:chExt cx="218687" cy="349052"/>
          </a:xfrm>
        </p:grpSpPr>
        <p:sp>
          <p:nvSpPr>
            <p:cNvPr id="9443" name="Google Shape;9443;p47"/>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47"/>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5" name="Google Shape;9445;p47"/>
          <p:cNvGrpSpPr/>
          <p:nvPr/>
        </p:nvGrpSpPr>
        <p:grpSpPr>
          <a:xfrm>
            <a:off x="2530919" y="3700651"/>
            <a:ext cx="459998" cy="428556"/>
            <a:chOff x="2185128" y="2427549"/>
            <a:chExt cx="382758" cy="356595"/>
          </a:xfrm>
        </p:grpSpPr>
        <p:sp>
          <p:nvSpPr>
            <p:cNvPr id="9446" name="Google Shape;9446;p47"/>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47"/>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47"/>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47"/>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0" name="Google Shape;9450;p47"/>
          <p:cNvGrpSpPr/>
          <p:nvPr/>
        </p:nvGrpSpPr>
        <p:grpSpPr>
          <a:xfrm>
            <a:off x="4158125" y="3700651"/>
            <a:ext cx="426758" cy="427217"/>
            <a:chOff x="3539102" y="2427549"/>
            <a:chExt cx="355099" cy="355481"/>
          </a:xfrm>
        </p:grpSpPr>
        <p:sp>
          <p:nvSpPr>
            <p:cNvPr id="9451" name="Google Shape;9451;p47"/>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47"/>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3" name="Google Shape;9453;p47"/>
          <p:cNvGrpSpPr/>
          <p:nvPr/>
        </p:nvGrpSpPr>
        <p:grpSpPr>
          <a:xfrm>
            <a:off x="3097904" y="3714765"/>
            <a:ext cx="399907" cy="399410"/>
            <a:chOff x="2656907" y="2439293"/>
            <a:chExt cx="332757" cy="332343"/>
          </a:xfrm>
        </p:grpSpPr>
        <p:sp>
          <p:nvSpPr>
            <p:cNvPr id="9454" name="Google Shape;9454;p47"/>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47"/>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47"/>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47"/>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47"/>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47"/>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47"/>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1" name="Google Shape;9461;p47"/>
          <p:cNvGrpSpPr/>
          <p:nvPr/>
        </p:nvGrpSpPr>
        <p:grpSpPr>
          <a:xfrm>
            <a:off x="1985776" y="3694722"/>
            <a:ext cx="480041" cy="439496"/>
            <a:chOff x="1731523" y="2422616"/>
            <a:chExt cx="399435" cy="365698"/>
          </a:xfrm>
        </p:grpSpPr>
        <p:sp>
          <p:nvSpPr>
            <p:cNvPr id="9462" name="Google Shape;9462;p47"/>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47"/>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47"/>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5" name="Google Shape;9465;p47"/>
          <p:cNvGrpSpPr/>
          <p:nvPr/>
        </p:nvGrpSpPr>
        <p:grpSpPr>
          <a:xfrm>
            <a:off x="3627096" y="3707880"/>
            <a:ext cx="414480" cy="412682"/>
            <a:chOff x="3097241" y="2433564"/>
            <a:chExt cx="344883" cy="343387"/>
          </a:xfrm>
        </p:grpSpPr>
        <p:sp>
          <p:nvSpPr>
            <p:cNvPr id="9466" name="Google Shape;9466;p47"/>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47"/>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47"/>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47"/>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47"/>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47"/>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47"/>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47"/>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47"/>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5" name="Google Shape;9475;p47"/>
          <p:cNvGrpSpPr/>
          <p:nvPr/>
        </p:nvGrpSpPr>
        <p:grpSpPr>
          <a:xfrm>
            <a:off x="1441092" y="3714765"/>
            <a:ext cx="493735" cy="399410"/>
            <a:chOff x="1278299" y="2439293"/>
            <a:chExt cx="410829" cy="332343"/>
          </a:xfrm>
        </p:grpSpPr>
        <p:sp>
          <p:nvSpPr>
            <p:cNvPr id="9476" name="Google Shape;9476;p47"/>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47"/>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47"/>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47"/>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47"/>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47"/>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47"/>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47"/>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4" name="Google Shape;9484;p47"/>
          <p:cNvGrpSpPr/>
          <p:nvPr/>
        </p:nvGrpSpPr>
        <p:grpSpPr>
          <a:xfrm>
            <a:off x="951527" y="3714765"/>
            <a:ext cx="398989" cy="398989"/>
            <a:chOff x="870939" y="2439293"/>
            <a:chExt cx="331993" cy="331993"/>
          </a:xfrm>
        </p:grpSpPr>
        <p:sp>
          <p:nvSpPr>
            <p:cNvPr id="9485" name="Google Shape;9485;p47"/>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47"/>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47"/>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47"/>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47"/>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47"/>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47"/>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47"/>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47"/>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47"/>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47"/>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47"/>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47"/>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47"/>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47"/>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47"/>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1" name="Google Shape;9501;p47"/>
          <p:cNvGrpSpPr/>
          <p:nvPr/>
        </p:nvGrpSpPr>
        <p:grpSpPr>
          <a:xfrm>
            <a:off x="7757770" y="3735267"/>
            <a:ext cx="446343" cy="335187"/>
            <a:chOff x="6644957" y="2456353"/>
            <a:chExt cx="371395" cy="278904"/>
          </a:xfrm>
        </p:grpSpPr>
        <p:sp>
          <p:nvSpPr>
            <p:cNvPr id="9502" name="Google Shape;9502;p47"/>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47"/>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47"/>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47"/>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47"/>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7" name="Google Shape;9507;p47"/>
          <p:cNvGrpSpPr/>
          <p:nvPr/>
        </p:nvGrpSpPr>
        <p:grpSpPr>
          <a:xfrm>
            <a:off x="6248070" y="3685159"/>
            <a:ext cx="312887" cy="435403"/>
            <a:chOff x="5388757" y="2414659"/>
            <a:chExt cx="260349" cy="362292"/>
          </a:xfrm>
        </p:grpSpPr>
        <p:sp>
          <p:nvSpPr>
            <p:cNvPr id="9508" name="Google Shape;9508;p47"/>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47"/>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47"/>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47"/>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47"/>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47"/>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47"/>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47"/>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47"/>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47"/>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47"/>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47"/>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47"/>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47"/>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47"/>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47"/>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47"/>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47"/>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47"/>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47"/>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47"/>
          <p:cNvGrpSpPr/>
          <p:nvPr/>
        </p:nvGrpSpPr>
        <p:grpSpPr>
          <a:xfrm>
            <a:off x="4191824" y="4275361"/>
            <a:ext cx="418573" cy="409010"/>
            <a:chOff x="3567142" y="2905757"/>
            <a:chExt cx="348288" cy="340331"/>
          </a:xfrm>
        </p:grpSpPr>
        <p:sp>
          <p:nvSpPr>
            <p:cNvPr id="9529" name="Google Shape;9529;p47"/>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47"/>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47"/>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47"/>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47"/>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4" name="Google Shape;9534;p47"/>
          <p:cNvGrpSpPr/>
          <p:nvPr/>
        </p:nvGrpSpPr>
        <p:grpSpPr>
          <a:xfrm>
            <a:off x="9346726" y="3685618"/>
            <a:ext cx="427676" cy="434944"/>
            <a:chOff x="7967103" y="2415041"/>
            <a:chExt cx="355863" cy="361911"/>
          </a:xfrm>
        </p:grpSpPr>
        <p:sp>
          <p:nvSpPr>
            <p:cNvPr id="9535" name="Google Shape;9535;p47"/>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47"/>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47"/>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47"/>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47"/>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47"/>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47"/>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47"/>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47"/>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47"/>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47"/>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6" name="Google Shape;9546;p47"/>
          <p:cNvGrpSpPr/>
          <p:nvPr/>
        </p:nvGrpSpPr>
        <p:grpSpPr>
          <a:xfrm>
            <a:off x="8820708" y="3685159"/>
            <a:ext cx="427676" cy="435403"/>
            <a:chOff x="7529411" y="2414659"/>
            <a:chExt cx="355863" cy="362292"/>
          </a:xfrm>
        </p:grpSpPr>
        <p:sp>
          <p:nvSpPr>
            <p:cNvPr id="9547" name="Google Shape;9547;p47"/>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47"/>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47"/>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47"/>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47"/>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47"/>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47"/>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47"/>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47"/>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47"/>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47"/>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47"/>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9" name="Google Shape;9559;p47"/>
          <p:cNvGrpSpPr/>
          <p:nvPr/>
        </p:nvGrpSpPr>
        <p:grpSpPr>
          <a:xfrm>
            <a:off x="6662014" y="3705661"/>
            <a:ext cx="536996" cy="393060"/>
            <a:chOff x="5733194" y="2431718"/>
            <a:chExt cx="446826" cy="327059"/>
          </a:xfrm>
        </p:grpSpPr>
        <p:sp>
          <p:nvSpPr>
            <p:cNvPr id="9560" name="Google Shape;9560;p47"/>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47"/>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47"/>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47"/>
          <p:cNvGrpSpPr/>
          <p:nvPr/>
        </p:nvGrpSpPr>
        <p:grpSpPr>
          <a:xfrm>
            <a:off x="5632775" y="3689252"/>
            <a:ext cx="490063" cy="428594"/>
            <a:chOff x="4876780" y="2418064"/>
            <a:chExt cx="407774" cy="356627"/>
          </a:xfrm>
        </p:grpSpPr>
        <p:sp>
          <p:nvSpPr>
            <p:cNvPr id="9564" name="Google Shape;9564;p47"/>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47"/>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47"/>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47"/>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47"/>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47"/>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47"/>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47"/>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47"/>
          <p:cNvGrpSpPr/>
          <p:nvPr/>
        </p:nvGrpSpPr>
        <p:grpSpPr>
          <a:xfrm>
            <a:off x="8269636" y="3680608"/>
            <a:ext cx="478702" cy="445884"/>
            <a:chOff x="7070872" y="2410871"/>
            <a:chExt cx="398321" cy="371013"/>
          </a:xfrm>
        </p:grpSpPr>
        <p:sp>
          <p:nvSpPr>
            <p:cNvPr id="9573" name="Google Shape;9573;p47"/>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47"/>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47"/>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47"/>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7" name="Google Shape;9577;p47"/>
          <p:cNvSpPr/>
          <p:nvPr/>
        </p:nvSpPr>
        <p:spPr>
          <a:xfrm>
            <a:off x="7269381" y="3708034"/>
            <a:ext cx="380345" cy="389449"/>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8" name="Google Shape;9578;p47"/>
          <p:cNvGrpSpPr/>
          <p:nvPr/>
        </p:nvGrpSpPr>
        <p:grpSpPr>
          <a:xfrm>
            <a:off x="6163345" y="4367124"/>
            <a:ext cx="445884" cy="265342"/>
            <a:chOff x="5318259" y="2982111"/>
            <a:chExt cx="371013" cy="220787"/>
          </a:xfrm>
        </p:grpSpPr>
        <p:sp>
          <p:nvSpPr>
            <p:cNvPr id="9579" name="Google Shape;9579;p47"/>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47"/>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47"/>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47"/>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47"/>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47"/>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47"/>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47"/>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47"/>
          <p:cNvGrpSpPr/>
          <p:nvPr/>
        </p:nvGrpSpPr>
        <p:grpSpPr>
          <a:xfrm>
            <a:off x="8273308" y="4275361"/>
            <a:ext cx="446343" cy="446840"/>
            <a:chOff x="7073928" y="2905757"/>
            <a:chExt cx="371395" cy="371809"/>
          </a:xfrm>
        </p:grpSpPr>
        <p:sp>
          <p:nvSpPr>
            <p:cNvPr id="9588" name="Google Shape;9588;p47"/>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47"/>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47"/>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47"/>
          <p:cNvGrpSpPr/>
          <p:nvPr/>
        </p:nvGrpSpPr>
        <p:grpSpPr>
          <a:xfrm>
            <a:off x="7208993" y="4335032"/>
            <a:ext cx="446343" cy="327920"/>
            <a:chOff x="6188327" y="2955408"/>
            <a:chExt cx="371395" cy="272857"/>
          </a:xfrm>
        </p:grpSpPr>
        <p:sp>
          <p:nvSpPr>
            <p:cNvPr id="9592" name="Google Shape;9592;p47"/>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47"/>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47"/>
          <p:cNvGrpSpPr/>
          <p:nvPr/>
        </p:nvGrpSpPr>
        <p:grpSpPr>
          <a:xfrm>
            <a:off x="8811145" y="4275820"/>
            <a:ext cx="432228" cy="445884"/>
            <a:chOff x="7521454" y="2906139"/>
            <a:chExt cx="359651" cy="371013"/>
          </a:xfrm>
        </p:grpSpPr>
        <p:sp>
          <p:nvSpPr>
            <p:cNvPr id="9595" name="Google Shape;9595;p47"/>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47"/>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47"/>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47"/>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47"/>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0" name="Google Shape;9600;p47"/>
          <p:cNvGrpSpPr/>
          <p:nvPr/>
        </p:nvGrpSpPr>
        <p:grpSpPr>
          <a:xfrm>
            <a:off x="6721685" y="4276279"/>
            <a:ext cx="362536" cy="445884"/>
            <a:chOff x="5782845" y="2906521"/>
            <a:chExt cx="301661" cy="371013"/>
          </a:xfrm>
        </p:grpSpPr>
        <p:sp>
          <p:nvSpPr>
            <p:cNvPr id="9601" name="Google Shape;9601;p47"/>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47"/>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47"/>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4" name="Google Shape;9604;p47"/>
          <p:cNvGrpSpPr/>
          <p:nvPr/>
        </p:nvGrpSpPr>
        <p:grpSpPr>
          <a:xfrm>
            <a:off x="7740443" y="4289476"/>
            <a:ext cx="446802" cy="419950"/>
            <a:chOff x="6630539" y="2917502"/>
            <a:chExt cx="371777" cy="349434"/>
          </a:xfrm>
        </p:grpSpPr>
        <p:sp>
          <p:nvSpPr>
            <p:cNvPr id="9605" name="Google Shape;9605;p47"/>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47"/>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47"/>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47"/>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47"/>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47"/>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47"/>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47"/>
          <p:cNvGrpSpPr/>
          <p:nvPr/>
        </p:nvGrpSpPr>
        <p:grpSpPr>
          <a:xfrm>
            <a:off x="2514510" y="4832362"/>
            <a:ext cx="490522" cy="413103"/>
            <a:chOff x="2171474" y="3369229"/>
            <a:chExt cx="408156" cy="343737"/>
          </a:xfrm>
        </p:grpSpPr>
        <p:sp>
          <p:nvSpPr>
            <p:cNvPr id="9613" name="Google Shape;9613;p47"/>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47"/>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47"/>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47"/>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7" name="Google Shape;9617;p47"/>
          <p:cNvGrpSpPr/>
          <p:nvPr/>
        </p:nvGrpSpPr>
        <p:grpSpPr>
          <a:xfrm>
            <a:off x="5650103" y="4298617"/>
            <a:ext cx="402164" cy="402164"/>
            <a:chOff x="4891198" y="2925108"/>
            <a:chExt cx="334634" cy="334634"/>
          </a:xfrm>
        </p:grpSpPr>
        <p:sp>
          <p:nvSpPr>
            <p:cNvPr id="9618" name="Google Shape;9618;p47"/>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47"/>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47"/>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47"/>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47"/>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47"/>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47"/>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47"/>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6" name="Google Shape;9626;p47"/>
          <p:cNvGrpSpPr/>
          <p:nvPr/>
        </p:nvGrpSpPr>
        <p:grpSpPr>
          <a:xfrm>
            <a:off x="9357627" y="4298617"/>
            <a:ext cx="402202" cy="402164"/>
            <a:chOff x="7976174" y="2925108"/>
            <a:chExt cx="334666" cy="334634"/>
          </a:xfrm>
        </p:grpSpPr>
        <p:sp>
          <p:nvSpPr>
            <p:cNvPr id="9627" name="Google Shape;9627;p47"/>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47"/>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47"/>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47"/>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47"/>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47"/>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47"/>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47"/>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47"/>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6" name="Google Shape;9636;p47"/>
          <p:cNvGrpSpPr/>
          <p:nvPr/>
        </p:nvGrpSpPr>
        <p:grpSpPr>
          <a:xfrm>
            <a:off x="3620747" y="4838253"/>
            <a:ext cx="426299" cy="399907"/>
            <a:chOff x="3091957" y="3374131"/>
            <a:chExt cx="354717" cy="332757"/>
          </a:xfrm>
        </p:grpSpPr>
        <p:sp>
          <p:nvSpPr>
            <p:cNvPr id="9637" name="Google Shape;9637;p47"/>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47"/>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47"/>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47"/>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47"/>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47"/>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3" name="Google Shape;9643;p47"/>
          <p:cNvGrpSpPr/>
          <p:nvPr/>
        </p:nvGrpSpPr>
        <p:grpSpPr>
          <a:xfrm>
            <a:off x="4697798" y="4845558"/>
            <a:ext cx="425381" cy="383230"/>
            <a:chOff x="3988156" y="3380210"/>
            <a:chExt cx="353954" cy="318880"/>
          </a:xfrm>
        </p:grpSpPr>
        <p:sp>
          <p:nvSpPr>
            <p:cNvPr id="9644" name="Google Shape;9644;p47"/>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47"/>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47"/>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47"/>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47"/>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47"/>
          <p:cNvGrpSpPr/>
          <p:nvPr/>
        </p:nvGrpSpPr>
        <p:grpSpPr>
          <a:xfrm>
            <a:off x="4160420" y="4830067"/>
            <a:ext cx="418535" cy="416048"/>
            <a:chOff x="3541011" y="3367320"/>
            <a:chExt cx="348257" cy="346188"/>
          </a:xfrm>
        </p:grpSpPr>
        <p:sp>
          <p:nvSpPr>
            <p:cNvPr id="9650" name="Google Shape;9650;p47"/>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47"/>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47"/>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47"/>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47"/>
          <p:cNvGrpSpPr/>
          <p:nvPr/>
        </p:nvGrpSpPr>
        <p:grpSpPr>
          <a:xfrm>
            <a:off x="926473" y="4812778"/>
            <a:ext cx="444086" cy="451468"/>
            <a:chOff x="850092" y="3352934"/>
            <a:chExt cx="369517" cy="375660"/>
          </a:xfrm>
        </p:grpSpPr>
        <p:sp>
          <p:nvSpPr>
            <p:cNvPr id="9655" name="Google Shape;9655;p47"/>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47"/>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47"/>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47"/>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47"/>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0" name="Google Shape;9660;p47"/>
          <p:cNvGrpSpPr/>
          <p:nvPr/>
        </p:nvGrpSpPr>
        <p:grpSpPr>
          <a:xfrm>
            <a:off x="1484812" y="4819127"/>
            <a:ext cx="402202" cy="439075"/>
            <a:chOff x="1314678" y="3358217"/>
            <a:chExt cx="334666" cy="365348"/>
          </a:xfrm>
        </p:grpSpPr>
        <p:sp>
          <p:nvSpPr>
            <p:cNvPr id="9661" name="Google Shape;9661;p47"/>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47"/>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47"/>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47"/>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47"/>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47"/>
          <p:cNvGrpSpPr/>
          <p:nvPr/>
        </p:nvGrpSpPr>
        <p:grpSpPr>
          <a:xfrm>
            <a:off x="2006278" y="4836455"/>
            <a:ext cx="431769" cy="403541"/>
            <a:chOff x="1748582" y="3372635"/>
            <a:chExt cx="359269" cy="335780"/>
          </a:xfrm>
        </p:grpSpPr>
        <p:sp>
          <p:nvSpPr>
            <p:cNvPr id="9667" name="Google Shape;9667;p47"/>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8" name="Google Shape;9668;p47"/>
            <p:cNvGrpSpPr/>
            <p:nvPr/>
          </p:nvGrpSpPr>
          <p:grpSpPr>
            <a:xfrm>
              <a:off x="1748582" y="3372635"/>
              <a:ext cx="333520" cy="335780"/>
              <a:chOff x="1748582" y="3372635"/>
              <a:chExt cx="333520" cy="335780"/>
            </a:xfrm>
          </p:grpSpPr>
          <p:sp>
            <p:nvSpPr>
              <p:cNvPr id="9669" name="Google Shape;9669;p47"/>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47"/>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47"/>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72" name="Google Shape;9672;p47"/>
          <p:cNvGrpSpPr/>
          <p:nvPr/>
        </p:nvGrpSpPr>
        <p:grpSpPr>
          <a:xfrm>
            <a:off x="3078778" y="4818668"/>
            <a:ext cx="439075" cy="438616"/>
            <a:chOff x="2640993" y="3357835"/>
            <a:chExt cx="365348" cy="364966"/>
          </a:xfrm>
        </p:grpSpPr>
        <p:sp>
          <p:nvSpPr>
            <p:cNvPr id="9673" name="Google Shape;9673;p47"/>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47"/>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47"/>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47"/>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47"/>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47"/>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47"/>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47"/>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47"/>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47"/>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3" name="Google Shape;9683;p47"/>
          <p:cNvGrpSpPr/>
          <p:nvPr/>
        </p:nvGrpSpPr>
        <p:grpSpPr>
          <a:xfrm>
            <a:off x="5644174" y="4828690"/>
            <a:ext cx="421289" cy="420868"/>
            <a:chOff x="4886264" y="3366174"/>
            <a:chExt cx="350548" cy="350198"/>
          </a:xfrm>
        </p:grpSpPr>
        <p:sp>
          <p:nvSpPr>
            <p:cNvPr id="9684" name="Google Shape;9684;p47"/>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47"/>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47"/>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47"/>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47"/>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47"/>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47"/>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47"/>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47"/>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47"/>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47"/>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47"/>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47"/>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7" name="Google Shape;9697;p47"/>
          <p:cNvGrpSpPr/>
          <p:nvPr/>
        </p:nvGrpSpPr>
        <p:grpSpPr>
          <a:xfrm>
            <a:off x="6179755" y="4886104"/>
            <a:ext cx="417196" cy="306079"/>
            <a:chOff x="5331913" y="3413947"/>
            <a:chExt cx="347143" cy="254684"/>
          </a:xfrm>
        </p:grpSpPr>
        <p:sp>
          <p:nvSpPr>
            <p:cNvPr id="9698" name="Google Shape;9698;p47"/>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47"/>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47"/>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47"/>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47"/>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47"/>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4" name="Google Shape;9704;p47"/>
          <p:cNvGrpSpPr/>
          <p:nvPr/>
        </p:nvGrpSpPr>
        <p:grpSpPr>
          <a:xfrm>
            <a:off x="6714417" y="4881093"/>
            <a:ext cx="416278" cy="317898"/>
            <a:chOff x="5776798" y="3409778"/>
            <a:chExt cx="346379" cy="264518"/>
          </a:xfrm>
        </p:grpSpPr>
        <p:sp>
          <p:nvSpPr>
            <p:cNvPr id="9705" name="Google Shape;9705;p47"/>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47"/>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47"/>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47"/>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47"/>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47"/>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1" name="Google Shape;9711;p47"/>
          <p:cNvGrpSpPr/>
          <p:nvPr/>
        </p:nvGrpSpPr>
        <p:grpSpPr>
          <a:xfrm>
            <a:off x="8314274" y="4865143"/>
            <a:ext cx="414480" cy="348881"/>
            <a:chOff x="7108015" y="3396505"/>
            <a:chExt cx="344883" cy="290299"/>
          </a:xfrm>
        </p:grpSpPr>
        <p:sp>
          <p:nvSpPr>
            <p:cNvPr id="9712" name="Google Shape;9712;p47"/>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47"/>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47"/>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47"/>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6" name="Google Shape;9716;p47"/>
          <p:cNvGrpSpPr/>
          <p:nvPr/>
        </p:nvGrpSpPr>
        <p:grpSpPr>
          <a:xfrm>
            <a:off x="8847559" y="4858296"/>
            <a:ext cx="414480" cy="362115"/>
            <a:chOff x="7551754" y="3390808"/>
            <a:chExt cx="344883" cy="301311"/>
          </a:xfrm>
        </p:grpSpPr>
        <p:sp>
          <p:nvSpPr>
            <p:cNvPr id="9717" name="Google Shape;9717;p47"/>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47"/>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47"/>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47"/>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47"/>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47"/>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47"/>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47"/>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47"/>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47"/>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47"/>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8" name="Google Shape;9728;p47"/>
          <p:cNvGrpSpPr/>
          <p:nvPr/>
        </p:nvGrpSpPr>
        <p:grpSpPr>
          <a:xfrm>
            <a:off x="7832435" y="4854203"/>
            <a:ext cx="313844" cy="370760"/>
            <a:chOff x="6707084" y="3387403"/>
            <a:chExt cx="261145" cy="308504"/>
          </a:xfrm>
        </p:grpSpPr>
        <p:sp>
          <p:nvSpPr>
            <p:cNvPr id="9729" name="Google Shape;9729;p47"/>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47"/>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47"/>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47"/>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3" name="Google Shape;9733;p47"/>
          <p:cNvGrpSpPr/>
          <p:nvPr/>
        </p:nvGrpSpPr>
        <p:grpSpPr>
          <a:xfrm>
            <a:off x="925134" y="5948123"/>
            <a:ext cx="454069" cy="389885"/>
            <a:chOff x="848978" y="4297637"/>
            <a:chExt cx="377824" cy="324418"/>
          </a:xfrm>
        </p:grpSpPr>
        <p:sp>
          <p:nvSpPr>
            <p:cNvPr id="9734" name="Google Shape;9734;p47"/>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47"/>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6" name="Google Shape;9736;p47"/>
          <p:cNvGrpSpPr/>
          <p:nvPr/>
        </p:nvGrpSpPr>
        <p:grpSpPr>
          <a:xfrm>
            <a:off x="2013125" y="5934850"/>
            <a:ext cx="422360" cy="415781"/>
            <a:chOff x="1754279" y="4286593"/>
            <a:chExt cx="351439" cy="345965"/>
          </a:xfrm>
        </p:grpSpPr>
        <p:sp>
          <p:nvSpPr>
            <p:cNvPr id="9737" name="Google Shape;9737;p47"/>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47"/>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47"/>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47"/>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47"/>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47"/>
          <p:cNvGrpSpPr/>
          <p:nvPr/>
        </p:nvGrpSpPr>
        <p:grpSpPr>
          <a:xfrm>
            <a:off x="4707361" y="5940358"/>
            <a:ext cx="404420" cy="402661"/>
            <a:chOff x="3996113" y="4291176"/>
            <a:chExt cx="336512" cy="335048"/>
          </a:xfrm>
        </p:grpSpPr>
        <p:sp>
          <p:nvSpPr>
            <p:cNvPr id="9743" name="Google Shape;9743;p47"/>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47"/>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47"/>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46" name="Google Shape;9746;p47"/>
          <p:cNvSpPr/>
          <p:nvPr/>
        </p:nvSpPr>
        <p:spPr>
          <a:xfrm>
            <a:off x="1505378" y="5960032"/>
            <a:ext cx="366229" cy="365426"/>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7" name="Google Shape;9747;p47"/>
          <p:cNvGrpSpPr/>
          <p:nvPr/>
        </p:nvGrpSpPr>
        <p:grpSpPr>
          <a:xfrm>
            <a:off x="2523652" y="5933550"/>
            <a:ext cx="477746" cy="419032"/>
            <a:chOff x="2179081" y="4285511"/>
            <a:chExt cx="397525" cy="348670"/>
          </a:xfrm>
        </p:grpSpPr>
        <p:sp>
          <p:nvSpPr>
            <p:cNvPr id="9748" name="Google Shape;9748;p47"/>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47"/>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0" name="Google Shape;9750;p47"/>
          <p:cNvGrpSpPr/>
          <p:nvPr/>
        </p:nvGrpSpPr>
        <p:grpSpPr>
          <a:xfrm>
            <a:off x="4212326" y="5944948"/>
            <a:ext cx="321570" cy="395890"/>
            <a:chOff x="3584201" y="4294996"/>
            <a:chExt cx="267574" cy="329415"/>
          </a:xfrm>
        </p:grpSpPr>
        <p:sp>
          <p:nvSpPr>
            <p:cNvPr id="9751" name="Google Shape;9751;p47"/>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47"/>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47"/>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47"/>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5" name="Google Shape;9755;p47"/>
          <p:cNvGrpSpPr/>
          <p:nvPr/>
        </p:nvGrpSpPr>
        <p:grpSpPr>
          <a:xfrm>
            <a:off x="3609807" y="5945828"/>
            <a:ext cx="451812" cy="393978"/>
            <a:chOff x="3082855" y="4295728"/>
            <a:chExt cx="375946" cy="327823"/>
          </a:xfrm>
        </p:grpSpPr>
        <p:sp>
          <p:nvSpPr>
            <p:cNvPr id="9756" name="Google Shape;9756;p47"/>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47"/>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47"/>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47"/>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47"/>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47"/>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47"/>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47"/>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47"/>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47"/>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47"/>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47"/>
          <p:cNvGrpSpPr/>
          <p:nvPr/>
        </p:nvGrpSpPr>
        <p:grpSpPr>
          <a:xfrm>
            <a:off x="3208600" y="5940358"/>
            <a:ext cx="181268" cy="404918"/>
            <a:chOff x="2749016" y="4291176"/>
            <a:chExt cx="150831" cy="336926"/>
          </a:xfrm>
        </p:grpSpPr>
        <p:sp>
          <p:nvSpPr>
            <p:cNvPr id="9768" name="Google Shape;9768;p47"/>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47"/>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47"/>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47"/>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2" name="Google Shape;9772;p47"/>
          <p:cNvGrpSpPr/>
          <p:nvPr/>
        </p:nvGrpSpPr>
        <p:grpSpPr>
          <a:xfrm>
            <a:off x="8337951" y="5926244"/>
            <a:ext cx="298352" cy="434982"/>
            <a:chOff x="7127716" y="4279432"/>
            <a:chExt cx="248254" cy="361942"/>
          </a:xfrm>
        </p:grpSpPr>
        <p:sp>
          <p:nvSpPr>
            <p:cNvPr id="9773" name="Google Shape;9773;p47"/>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47"/>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47"/>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47"/>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47"/>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47"/>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47"/>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47"/>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47"/>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2" name="Google Shape;9782;p47"/>
          <p:cNvGrpSpPr/>
          <p:nvPr/>
        </p:nvGrpSpPr>
        <p:grpSpPr>
          <a:xfrm>
            <a:off x="8863969" y="5926244"/>
            <a:ext cx="298352" cy="434982"/>
            <a:chOff x="7565408" y="4279432"/>
            <a:chExt cx="248255" cy="361942"/>
          </a:xfrm>
        </p:grpSpPr>
        <p:sp>
          <p:nvSpPr>
            <p:cNvPr id="9783" name="Google Shape;9783;p47"/>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47"/>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47"/>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47"/>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47"/>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47"/>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47"/>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47"/>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1" name="Google Shape;9791;p47"/>
          <p:cNvGrpSpPr/>
          <p:nvPr/>
        </p:nvGrpSpPr>
        <p:grpSpPr>
          <a:xfrm>
            <a:off x="7300067" y="5926244"/>
            <a:ext cx="271003" cy="434523"/>
            <a:chOff x="6264109" y="4279432"/>
            <a:chExt cx="225498" cy="361560"/>
          </a:xfrm>
        </p:grpSpPr>
        <p:sp>
          <p:nvSpPr>
            <p:cNvPr id="9792" name="Google Shape;9792;p47"/>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47"/>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4" name="Google Shape;9794;p47"/>
          <p:cNvGrpSpPr/>
          <p:nvPr/>
        </p:nvGrpSpPr>
        <p:grpSpPr>
          <a:xfrm>
            <a:off x="9301628" y="5932173"/>
            <a:ext cx="475030" cy="422207"/>
            <a:chOff x="7929578" y="4284365"/>
            <a:chExt cx="395266" cy="351312"/>
          </a:xfrm>
        </p:grpSpPr>
        <p:sp>
          <p:nvSpPr>
            <p:cNvPr id="9795" name="Google Shape;9795;p47"/>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47"/>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47"/>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47"/>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9" name="Google Shape;9799;p47"/>
          <p:cNvGrpSpPr/>
          <p:nvPr/>
        </p:nvGrpSpPr>
        <p:grpSpPr>
          <a:xfrm>
            <a:off x="7698334" y="5979537"/>
            <a:ext cx="512345" cy="399991"/>
            <a:chOff x="6639652" y="4323777"/>
            <a:chExt cx="426315" cy="332826"/>
          </a:xfrm>
        </p:grpSpPr>
        <p:sp>
          <p:nvSpPr>
            <p:cNvPr id="9800" name="Google Shape;9800;p47"/>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47"/>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47"/>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47"/>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47"/>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47"/>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47"/>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47"/>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47"/>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47"/>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0" name="Google Shape;9810;p47"/>
          <p:cNvGrpSpPr/>
          <p:nvPr/>
        </p:nvGrpSpPr>
        <p:grpSpPr>
          <a:xfrm>
            <a:off x="6210699" y="5948123"/>
            <a:ext cx="345247" cy="392142"/>
            <a:chOff x="5357662" y="4297637"/>
            <a:chExt cx="287275" cy="326296"/>
          </a:xfrm>
        </p:grpSpPr>
        <p:sp>
          <p:nvSpPr>
            <p:cNvPr id="9811" name="Google Shape;9811;p47"/>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47"/>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47"/>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47"/>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47"/>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6" name="Google Shape;9816;p47"/>
          <p:cNvGrpSpPr/>
          <p:nvPr/>
        </p:nvGrpSpPr>
        <p:grpSpPr>
          <a:xfrm>
            <a:off x="6711204" y="5944413"/>
            <a:ext cx="398530" cy="398606"/>
            <a:chOff x="5774124" y="4294550"/>
            <a:chExt cx="331611" cy="331674"/>
          </a:xfrm>
        </p:grpSpPr>
        <p:sp>
          <p:nvSpPr>
            <p:cNvPr id="9817" name="Google Shape;9817;p47"/>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47"/>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9" name="Google Shape;9819;p47"/>
          <p:cNvGrpSpPr/>
          <p:nvPr/>
        </p:nvGrpSpPr>
        <p:grpSpPr>
          <a:xfrm>
            <a:off x="5649185" y="5935806"/>
            <a:ext cx="415819" cy="415857"/>
            <a:chOff x="4890434" y="4287389"/>
            <a:chExt cx="345997" cy="346029"/>
          </a:xfrm>
        </p:grpSpPr>
        <p:sp>
          <p:nvSpPr>
            <p:cNvPr id="9820" name="Google Shape;9820;p47"/>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47"/>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47"/>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47"/>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47"/>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47"/>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47"/>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7" name="Google Shape;9827;p47"/>
          <p:cNvGrpSpPr/>
          <p:nvPr/>
        </p:nvGrpSpPr>
        <p:grpSpPr>
          <a:xfrm>
            <a:off x="2507702" y="5363353"/>
            <a:ext cx="507811" cy="412185"/>
            <a:chOff x="2165809" y="3811059"/>
            <a:chExt cx="422542" cy="342973"/>
          </a:xfrm>
        </p:grpSpPr>
        <p:sp>
          <p:nvSpPr>
            <p:cNvPr id="9828" name="Google Shape;9828;p47"/>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47"/>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47"/>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47"/>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47"/>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47"/>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47"/>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47"/>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47"/>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47"/>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47"/>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47"/>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47"/>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47"/>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47"/>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47"/>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47"/>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47"/>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46" name="Google Shape;9846;p47"/>
          <p:cNvSpPr/>
          <p:nvPr/>
        </p:nvSpPr>
        <p:spPr>
          <a:xfrm>
            <a:off x="7244365" y="4866681"/>
            <a:ext cx="417679" cy="348442"/>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47" name="Google Shape;9847;p47"/>
          <p:cNvGrpSpPr/>
          <p:nvPr/>
        </p:nvGrpSpPr>
        <p:grpSpPr>
          <a:xfrm>
            <a:off x="990695" y="5357424"/>
            <a:ext cx="317936" cy="424502"/>
            <a:chOff x="903530" y="3806125"/>
            <a:chExt cx="264550" cy="353222"/>
          </a:xfrm>
        </p:grpSpPr>
        <p:sp>
          <p:nvSpPr>
            <p:cNvPr id="9848" name="Google Shape;9848;p47"/>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47"/>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47"/>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47"/>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2" name="Google Shape;9852;p47"/>
          <p:cNvGrpSpPr/>
          <p:nvPr/>
        </p:nvGrpSpPr>
        <p:grpSpPr>
          <a:xfrm>
            <a:off x="3043282" y="5369740"/>
            <a:ext cx="512363" cy="399448"/>
            <a:chOff x="2611458" y="3816374"/>
            <a:chExt cx="426329" cy="332375"/>
          </a:xfrm>
        </p:grpSpPr>
        <p:sp>
          <p:nvSpPr>
            <p:cNvPr id="9853" name="Google Shape;9853;p47"/>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47"/>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47"/>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47"/>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47"/>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47"/>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47"/>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47"/>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47"/>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47"/>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3" name="Google Shape;9863;p47"/>
          <p:cNvSpPr/>
          <p:nvPr/>
        </p:nvSpPr>
        <p:spPr>
          <a:xfrm>
            <a:off x="2011373" y="5354889"/>
            <a:ext cx="428160" cy="428619"/>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4" name="Google Shape;9864;p47"/>
          <p:cNvGrpSpPr/>
          <p:nvPr/>
        </p:nvGrpSpPr>
        <p:grpSpPr>
          <a:xfrm>
            <a:off x="4736049" y="5356544"/>
            <a:ext cx="352974" cy="425381"/>
            <a:chOff x="4019984" y="3805393"/>
            <a:chExt cx="293704" cy="353954"/>
          </a:xfrm>
        </p:grpSpPr>
        <p:sp>
          <p:nvSpPr>
            <p:cNvPr id="9865" name="Google Shape;9865;p47"/>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47"/>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7" name="Google Shape;9867;p47"/>
          <p:cNvGrpSpPr/>
          <p:nvPr/>
        </p:nvGrpSpPr>
        <p:grpSpPr>
          <a:xfrm>
            <a:off x="9394079" y="4857378"/>
            <a:ext cx="388967" cy="364372"/>
            <a:chOff x="8006505" y="3390044"/>
            <a:chExt cx="323654" cy="303189"/>
          </a:xfrm>
        </p:grpSpPr>
        <p:sp>
          <p:nvSpPr>
            <p:cNvPr id="9868" name="Google Shape;9868;p47"/>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47"/>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47"/>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47"/>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47"/>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47"/>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4" name="Google Shape;9874;p47"/>
          <p:cNvGrpSpPr/>
          <p:nvPr/>
        </p:nvGrpSpPr>
        <p:grpSpPr>
          <a:xfrm>
            <a:off x="1466146" y="5357883"/>
            <a:ext cx="442250" cy="422207"/>
            <a:chOff x="1299146" y="3806507"/>
            <a:chExt cx="367990" cy="351312"/>
          </a:xfrm>
        </p:grpSpPr>
        <p:sp>
          <p:nvSpPr>
            <p:cNvPr id="9875" name="Google Shape;9875;p47"/>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47"/>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7" name="Google Shape;9877;p47"/>
          <p:cNvSpPr/>
          <p:nvPr/>
        </p:nvSpPr>
        <p:spPr>
          <a:xfrm>
            <a:off x="4141003" y="5355271"/>
            <a:ext cx="467752" cy="427778"/>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8" name="Google Shape;9878;p47"/>
          <p:cNvGrpSpPr/>
          <p:nvPr/>
        </p:nvGrpSpPr>
        <p:grpSpPr>
          <a:xfrm>
            <a:off x="3625298" y="5356544"/>
            <a:ext cx="424043" cy="426299"/>
            <a:chOff x="3095745" y="3805393"/>
            <a:chExt cx="352840" cy="354717"/>
          </a:xfrm>
        </p:grpSpPr>
        <p:sp>
          <p:nvSpPr>
            <p:cNvPr id="9879" name="Google Shape;9879;p47"/>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47"/>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47"/>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47"/>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47"/>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47"/>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47"/>
          <p:cNvGrpSpPr/>
          <p:nvPr/>
        </p:nvGrpSpPr>
        <p:grpSpPr>
          <a:xfrm>
            <a:off x="8845762" y="5389324"/>
            <a:ext cx="446343" cy="362077"/>
            <a:chOff x="7550258" y="3832670"/>
            <a:chExt cx="371395" cy="301279"/>
          </a:xfrm>
        </p:grpSpPr>
        <p:sp>
          <p:nvSpPr>
            <p:cNvPr id="9886" name="Google Shape;9886;p47"/>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47"/>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47"/>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47"/>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47"/>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47"/>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47"/>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47"/>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47"/>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47"/>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47"/>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47"/>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47"/>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47"/>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47"/>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47"/>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47"/>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47"/>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4" name="Google Shape;9904;p47"/>
          <p:cNvSpPr/>
          <p:nvPr/>
        </p:nvSpPr>
        <p:spPr>
          <a:xfrm>
            <a:off x="8322377" y="5360818"/>
            <a:ext cx="421313" cy="421313"/>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5" name="Google Shape;9905;p47"/>
          <p:cNvGrpSpPr/>
          <p:nvPr/>
        </p:nvGrpSpPr>
        <p:grpSpPr>
          <a:xfrm>
            <a:off x="7775518" y="5359719"/>
            <a:ext cx="441791" cy="421289"/>
            <a:chOff x="6659725" y="3808035"/>
            <a:chExt cx="367608" cy="350548"/>
          </a:xfrm>
        </p:grpSpPr>
        <p:sp>
          <p:nvSpPr>
            <p:cNvPr id="9906" name="Google Shape;9906;p47"/>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47"/>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8" name="Google Shape;9908;p47"/>
          <p:cNvGrpSpPr/>
          <p:nvPr/>
        </p:nvGrpSpPr>
        <p:grpSpPr>
          <a:xfrm>
            <a:off x="7246326" y="5370199"/>
            <a:ext cx="428594" cy="401705"/>
            <a:chOff x="6219391" y="3816756"/>
            <a:chExt cx="356627" cy="334252"/>
          </a:xfrm>
        </p:grpSpPr>
        <p:sp>
          <p:nvSpPr>
            <p:cNvPr id="9909" name="Google Shape;9909;p47"/>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47"/>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47"/>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47"/>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3" name="Google Shape;9913;p47"/>
          <p:cNvGrpSpPr/>
          <p:nvPr/>
        </p:nvGrpSpPr>
        <p:grpSpPr>
          <a:xfrm>
            <a:off x="6716674" y="5382478"/>
            <a:ext cx="419491" cy="376230"/>
            <a:chOff x="5778676" y="3826972"/>
            <a:chExt cx="349052" cy="313055"/>
          </a:xfrm>
        </p:grpSpPr>
        <p:sp>
          <p:nvSpPr>
            <p:cNvPr id="9914" name="Google Shape;9914;p47"/>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47"/>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47"/>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47"/>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47"/>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9" name="Google Shape;9919;p47"/>
          <p:cNvGrpSpPr/>
          <p:nvPr/>
        </p:nvGrpSpPr>
        <p:grpSpPr>
          <a:xfrm>
            <a:off x="6208442" y="5391581"/>
            <a:ext cx="359361" cy="358023"/>
            <a:chOff x="5355784" y="3834547"/>
            <a:chExt cx="299019" cy="297905"/>
          </a:xfrm>
        </p:grpSpPr>
        <p:sp>
          <p:nvSpPr>
            <p:cNvPr id="9920" name="Google Shape;9920;p47"/>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47"/>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47"/>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47"/>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4" name="Google Shape;9924;p47"/>
          <p:cNvGrpSpPr/>
          <p:nvPr/>
        </p:nvGrpSpPr>
        <p:grpSpPr>
          <a:xfrm>
            <a:off x="9430073" y="5358801"/>
            <a:ext cx="351138" cy="425420"/>
            <a:chOff x="8036455" y="3807271"/>
            <a:chExt cx="292176" cy="353985"/>
          </a:xfrm>
        </p:grpSpPr>
        <p:sp>
          <p:nvSpPr>
            <p:cNvPr id="9925" name="Google Shape;9925;p47"/>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47"/>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7" name="Google Shape;9927;p47"/>
          <p:cNvGrpSpPr/>
          <p:nvPr/>
        </p:nvGrpSpPr>
        <p:grpSpPr>
          <a:xfrm>
            <a:off x="5630519" y="5360637"/>
            <a:ext cx="415360" cy="421633"/>
            <a:chOff x="4874902" y="3808799"/>
            <a:chExt cx="345615" cy="350835"/>
          </a:xfrm>
        </p:grpSpPr>
        <p:sp>
          <p:nvSpPr>
            <p:cNvPr id="9928" name="Google Shape;9928;p47"/>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47"/>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47"/>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47"/>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47"/>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47"/>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47"/>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47"/>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47"/>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47"/>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47"/>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47"/>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47"/>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47"/>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47"/>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47"/>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47"/>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948" name="Shape 9948"/>
        <p:cNvGrpSpPr/>
        <p:nvPr/>
      </p:nvGrpSpPr>
      <p:grpSpPr>
        <a:xfrm>
          <a:off x="0" y="0"/>
          <a:ext cx="0" cy="0"/>
          <a:chOff x="0" y="0"/>
          <a:chExt cx="0" cy="0"/>
        </a:xfrm>
      </p:grpSpPr>
      <p:sp>
        <p:nvSpPr>
          <p:cNvPr id="9949" name="Google Shape;9949;p48"/>
          <p:cNvSpPr txBox="1"/>
          <p:nvPr/>
        </p:nvSpPr>
        <p:spPr>
          <a:xfrm>
            <a:off x="993518" y="1052370"/>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Help &amp; Support Icons</a:t>
            </a:r>
            <a:endParaRPr sz="3000">
              <a:solidFill>
                <a:srgbClr val="FFFFFF"/>
              </a:solidFill>
            </a:endParaRPr>
          </a:p>
        </p:txBody>
      </p:sp>
      <p:sp>
        <p:nvSpPr>
          <p:cNvPr id="9950" name="Google Shape;9950;p48"/>
          <p:cNvSpPr txBox="1"/>
          <p:nvPr/>
        </p:nvSpPr>
        <p:spPr>
          <a:xfrm>
            <a:off x="5680885" y="1052370"/>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Avatar Icons</a:t>
            </a:r>
            <a:endParaRPr sz="3000">
              <a:solidFill>
                <a:srgbClr val="FFFFFF"/>
              </a:solidFill>
            </a:endParaRPr>
          </a:p>
        </p:txBody>
      </p:sp>
      <p:grpSp>
        <p:nvGrpSpPr>
          <p:cNvPr id="9951" name="Google Shape;9951;p48"/>
          <p:cNvGrpSpPr/>
          <p:nvPr/>
        </p:nvGrpSpPr>
        <p:grpSpPr>
          <a:xfrm>
            <a:off x="3145160" y="5930274"/>
            <a:ext cx="414781" cy="439706"/>
            <a:chOff x="2704005" y="4258781"/>
            <a:chExt cx="342144" cy="362704"/>
          </a:xfrm>
        </p:grpSpPr>
        <p:sp>
          <p:nvSpPr>
            <p:cNvPr id="9952" name="Google Shape;9952;p48"/>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48"/>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48"/>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48"/>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48"/>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48"/>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48"/>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9" name="Google Shape;9959;p48"/>
          <p:cNvGrpSpPr/>
          <p:nvPr/>
        </p:nvGrpSpPr>
        <p:grpSpPr>
          <a:xfrm>
            <a:off x="2482586" y="5929929"/>
            <a:ext cx="421195" cy="440513"/>
            <a:chOff x="2157462" y="4258496"/>
            <a:chExt cx="347435" cy="363370"/>
          </a:xfrm>
        </p:grpSpPr>
        <p:sp>
          <p:nvSpPr>
            <p:cNvPr id="9960" name="Google Shape;9960;p48"/>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48"/>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48"/>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3" name="Google Shape;9963;p48"/>
          <p:cNvGrpSpPr/>
          <p:nvPr/>
        </p:nvGrpSpPr>
        <p:grpSpPr>
          <a:xfrm>
            <a:off x="4729586" y="5330186"/>
            <a:ext cx="416625" cy="440321"/>
            <a:chOff x="4010963" y="3763781"/>
            <a:chExt cx="343665" cy="363211"/>
          </a:xfrm>
        </p:grpSpPr>
        <p:sp>
          <p:nvSpPr>
            <p:cNvPr id="9964" name="Google Shape;9964;p48"/>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48"/>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48"/>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48"/>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48"/>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9" name="Google Shape;9969;p48"/>
          <p:cNvGrpSpPr/>
          <p:nvPr/>
        </p:nvGrpSpPr>
        <p:grpSpPr>
          <a:xfrm>
            <a:off x="2551178" y="5386834"/>
            <a:ext cx="446312" cy="377259"/>
            <a:chOff x="2214042" y="3810509"/>
            <a:chExt cx="368153" cy="311193"/>
          </a:xfrm>
        </p:grpSpPr>
        <p:sp>
          <p:nvSpPr>
            <p:cNvPr id="9970" name="Google Shape;9970;p48"/>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48"/>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48"/>
          <p:cNvGrpSpPr/>
          <p:nvPr/>
        </p:nvGrpSpPr>
        <p:grpSpPr>
          <a:xfrm>
            <a:off x="2011579" y="5352538"/>
            <a:ext cx="445890" cy="445851"/>
            <a:chOff x="1768938" y="3782219"/>
            <a:chExt cx="367805" cy="367773"/>
          </a:xfrm>
        </p:grpSpPr>
        <p:sp>
          <p:nvSpPr>
            <p:cNvPr id="9973" name="Google Shape;9973;p48"/>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48"/>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48"/>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48"/>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48"/>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8" name="Google Shape;9978;p48"/>
          <p:cNvGrpSpPr/>
          <p:nvPr/>
        </p:nvGrpSpPr>
        <p:grpSpPr>
          <a:xfrm>
            <a:off x="3117739" y="5372202"/>
            <a:ext cx="394657" cy="396923"/>
            <a:chOff x="2681385" y="3798439"/>
            <a:chExt cx="325544" cy="327413"/>
          </a:xfrm>
        </p:grpSpPr>
        <p:sp>
          <p:nvSpPr>
            <p:cNvPr id="9979" name="Google Shape;9979;p48"/>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48"/>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48"/>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48"/>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48"/>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48"/>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48"/>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6" name="Google Shape;9986;p48"/>
          <p:cNvGrpSpPr/>
          <p:nvPr/>
        </p:nvGrpSpPr>
        <p:grpSpPr>
          <a:xfrm>
            <a:off x="7274747" y="5935997"/>
            <a:ext cx="332478" cy="425304"/>
            <a:chOff x="6243928" y="4263502"/>
            <a:chExt cx="274254" cy="350824"/>
          </a:xfrm>
        </p:grpSpPr>
        <p:sp>
          <p:nvSpPr>
            <p:cNvPr id="9987" name="Google Shape;9987;p48"/>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48"/>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48"/>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48"/>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48"/>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48"/>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48"/>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48"/>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48"/>
          <p:cNvGrpSpPr/>
          <p:nvPr/>
        </p:nvGrpSpPr>
        <p:grpSpPr>
          <a:xfrm>
            <a:off x="4183611" y="5329648"/>
            <a:ext cx="427148" cy="440859"/>
            <a:chOff x="3560600" y="3763338"/>
            <a:chExt cx="352345" cy="363655"/>
          </a:xfrm>
        </p:grpSpPr>
        <p:sp>
          <p:nvSpPr>
            <p:cNvPr id="9996" name="Google Shape;9996;p48"/>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48"/>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48"/>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9" name="Google Shape;9999;p48"/>
          <p:cNvGrpSpPr/>
          <p:nvPr/>
        </p:nvGrpSpPr>
        <p:grpSpPr>
          <a:xfrm>
            <a:off x="6725124" y="5933270"/>
            <a:ext cx="338853" cy="431680"/>
            <a:chOff x="5790556" y="4261252"/>
            <a:chExt cx="279513" cy="356083"/>
          </a:xfrm>
        </p:grpSpPr>
        <p:sp>
          <p:nvSpPr>
            <p:cNvPr id="10000" name="Google Shape;10000;p48"/>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48"/>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48"/>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48"/>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48"/>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48"/>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48"/>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7" name="Google Shape;10007;p48"/>
          <p:cNvGrpSpPr/>
          <p:nvPr/>
        </p:nvGrpSpPr>
        <p:grpSpPr>
          <a:xfrm>
            <a:off x="6180532" y="5933270"/>
            <a:ext cx="337931" cy="432141"/>
            <a:chOff x="5341333" y="4261252"/>
            <a:chExt cx="278752" cy="356463"/>
          </a:xfrm>
        </p:grpSpPr>
        <p:sp>
          <p:nvSpPr>
            <p:cNvPr id="10008" name="Google Shape;10008;p48"/>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48"/>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48"/>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48"/>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48"/>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48"/>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48"/>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5" name="Google Shape;10015;p48"/>
          <p:cNvSpPr/>
          <p:nvPr/>
        </p:nvSpPr>
        <p:spPr>
          <a:xfrm>
            <a:off x="1470121" y="5418301"/>
            <a:ext cx="445882" cy="315036"/>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6" name="Google Shape;10016;p48"/>
          <p:cNvGrpSpPr/>
          <p:nvPr/>
        </p:nvGrpSpPr>
        <p:grpSpPr>
          <a:xfrm>
            <a:off x="3629645" y="5332968"/>
            <a:ext cx="436711" cy="439399"/>
            <a:chOff x="3107608" y="3763401"/>
            <a:chExt cx="360233" cy="362451"/>
          </a:xfrm>
        </p:grpSpPr>
        <p:sp>
          <p:nvSpPr>
            <p:cNvPr id="10017" name="Google Shape;10017;p48"/>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48"/>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48"/>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0" name="Google Shape;10020;p48"/>
          <p:cNvGrpSpPr/>
          <p:nvPr/>
        </p:nvGrpSpPr>
        <p:grpSpPr>
          <a:xfrm>
            <a:off x="945245" y="5375581"/>
            <a:ext cx="426226" cy="411824"/>
            <a:chOff x="889343" y="3801227"/>
            <a:chExt cx="351585" cy="339705"/>
          </a:xfrm>
        </p:grpSpPr>
        <p:sp>
          <p:nvSpPr>
            <p:cNvPr id="10021" name="Google Shape;10021;p48"/>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48"/>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48"/>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48"/>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48"/>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6" name="Google Shape;10026;p48"/>
          <p:cNvGrpSpPr/>
          <p:nvPr/>
        </p:nvGrpSpPr>
        <p:grpSpPr>
          <a:xfrm>
            <a:off x="5641393" y="5932809"/>
            <a:ext cx="337970" cy="430758"/>
            <a:chOff x="4896609" y="4260872"/>
            <a:chExt cx="278784" cy="355323"/>
          </a:xfrm>
        </p:grpSpPr>
        <p:sp>
          <p:nvSpPr>
            <p:cNvPr id="10027" name="Google Shape;10027;p48"/>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48"/>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48"/>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48"/>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48"/>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48"/>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3" name="Google Shape;10033;p48"/>
          <p:cNvGrpSpPr/>
          <p:nvPr/>
        </p:nvGrpSpPr>
        <p:grpSpPr>
          <a:xfrm>
            <a:off x="8916820" y="5939185"/>
            <a:ext cx="315541" cy="419351"/>
            <a:chOff x="7598438" y="4266131"/>
            <a:chExt cx="260283" cy="345914"/>
          </a:xfrm>
        </p:grpSpPr>
        <p:sp>
          <p:nvSpPr>
            <p:cNvPr id="10034" name="Google Shape;10034;p48"/>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48"/>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48"/>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48"/>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48"/>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48"/>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48"/>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1" name="Google Shape;10041;p48"/>
          <p:cNvGrpSpPr/>
          <p:nvPr/>
        </p:nvGrpSpPr>
        <p:grpSpPr>
          <a:xfrm>
            <a:off x="2009313" y="4840859"/>
            <a:ext cx="347110" cy="422078"/>
            <a:chOff x="1767069" y="3360146"/>
            <a:chExt cx="286324" cy="348163"/>
          </a:xfrm>
        </p:grpSpPr>
        <p:sp>
          <p:nvSpPr>
            <p:cNvPr id="10042" name="Google Shape;10042;p48"/>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48"/>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48"/>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48"/>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48"/>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48"/>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48"/>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9" name="Google Shape;10049;p48"/>
          <p:cNvGrpSpPr/>
          <p:nvPr/>
        </p:nvGrpSpPr>
        <p:grpSpPr>
          <a:xfrm>
            <a:off x="8373111" y="5939185"/>
            <a:ext cx="315541" cy="419351"/>
            <a:chOff x="7149944" y="4266131"/>
            <a:chExt cx="260283" cy="345914"/>
          </a:xfrm>
        </p:grpSpPr>
        <p:sp>
          <p:nvSpPr>
            <p:cNvPr id="10050" name="Google Shape;10050;p48"/>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48"/>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48"/>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48"/>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48"/>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48"/>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6" name="Google Shape;10056;p48"/>
          <p:cNvGrpSpPr/>
          <p:nvPr/>
        </p:nvGrpSpPr>
        <p:grpSpPr>
          <a:xfrm>
            <a:off x="7821644" y="5930966"/>
            <a:ext cx="327447" cy="436711"/>
            <a:chOff x="6695051" y="4259351"/>
            <a:chExt cx="270104" cy="360233"/>
          </a:xfrm>
        </p:grpSpPr>
        <p:sp>
          <p:nvSpPr>
            <p:cNvPr id="10057" name="Google Shape;10057;p48"/>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48"/>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48"/>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48"/>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48"/>
          <p:cNvGrpSpPr/>
          <p:nvPr/>
        </p:nvGrpSpPr>
        <p:grpSpPr>
          <a:xfrm>
            <a:off x="9461412" y="5928661"/>
            <a:ext cx="336126" cy="439476"/>
            <a:chOff x="8047661" y="4257451"/>
            <a:chExt cx="277263" cy="362514"/>
          </a:xfrm>
        </p:grpSpPr>
        <p:sp>
          <p:nvSpPr>
            <p:cNvPr id="10062" name="Google Shape;10062;p48"/>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48"/>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48"/>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48"/>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6" name="Google Shape;10066;p48"/>
          <p:cNvGrpSpPr/>
          <p:nvPr/>
        </p:nvGrpSpPr>
        <p:grpSpPr>
          <a:xfrm>
            <a:off x="7279778" y="5355265"/>
            <a:ext cx="336126" cy="431718"/>
            <a:chOff x="6248078" y="3784468"/>
            <a:chExt cx="277263" cy="356115"/>
          </a:xfrm>
        </p:grpSpPr>
        <p:sp>
          <p:nvSpPr>
            <p:cNvPr id="10067" name="Google Shape;10067;p48"/>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48"/>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48"/>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48"/>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48"/>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2" name="Google Shape;10072;p48"/>
          <p:cNvGrpSpPr/>
          <p:nvPr/>
        </p:nvGrpSpPr>
        <p:grpSpPr>
          <a:xfrm>
            <a:off x="6737452" y="5357108"/>
            <a:ext cx="336587" cy="429875"/>
            <a:chOff x="5800725" y="3785989"/>
            <a:chExt cx="277644" cy="354594"/>
          </a:xfrm>
        </p:grpSpPr>
        <p:sp>
          <p:nvSpPr>
            <p:cNvPr id="10073" name="Google Shape;10073;p48"/>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48"/>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48"/>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48"/>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48"/>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48"/>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48"/>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48"/>
          <p:cNvGrpSpPr/>
          <p:nvPr/>
        </p:nvGrpSpPr>
        <p:grpSpPr>
          <a:xfrm>
            <a:off x="2541577" y="4841589"/>
            <a:ext cx="373610" cy="421349"/>
            <a:chOff x="2206122" y="3360748"/>
            <a:chExt cx="308183" cy="347561"/>
          </a:xfrm>
        </p:grpSpPr>
        <p:sp>
          <p:nvSpPr>
            <p:cNvPr id="10081" name="Google Shape;10081;p48"/>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48"/>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48"/>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48"/>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48"/>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6" name="Google Shape;10086;p48"/>
          <p:cNvGrpSpPr/>
          <p:nvPr/>
        </p:nvGrpSpPr>
        <p:grpSpPr>
          <a:xfrm>
            <a:off x="6195164" y="5356647"/>
            <a:ext cx="337010" cy="430335"/>
            <a:chOff x="5353403" y="3785609"/>
            <a:chExt cx="277992" cy="354974"/>
          </a:xfrm>
        </p:grpSpPr>
        <p:sp>
          <p:nvSpPr>
            <p:cNvPr id="10087" name="Google Shape;10087;p48"/>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48"/>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48"/>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48"/>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48"/>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48"/>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3" name="Google Shape;10093;p48"/>
          <p:cNvGrpSpPr/>
          <p:nvPr/>
        </p:nvGrpSpPr>
        <p:grpSpPr>
          <a:xfrm>
            <a:off x="5640932" y="5357108"/>
            <a:ext cx="337970" cy="429875"/>
            <a:chOff x="4896229" y="3785989"/>
            <a:chExt cx="278784" cy="354594"/>
          </a:xfrm>
        </p:grpSpPr>
        <p:sp>
          <p:nvSpPr>
            <p:cNvPr id="10094" name="Google Shape;10094;p48"/>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48"/>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48"/>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48"/>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48"/>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48"/>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48"/>
          <p:cNvGrpSpPr/>
          <p:nvPr/>
        </p:nvGrpSpPr>
        <p:grpSpPr>
          <a:xfrm>
            <a:off x="8909484" y="5359374"/>
            <a:ext cx="332017" cy="425765"/>
            <a:chOff x="7592387" y="3787858"/>
            <a:chExt cx="273874" cy="351204"/>
          </a:xfrm>
        </p:grpSpPr>
        <p:sp>
          <p:nvSpPr>
            <p:cNvPr id="10101" name="Google Shape;10101;p48"/>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48"/>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48"/>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48"/>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48"/>
          <p:cNvGrpSpPr/>
          <p:nvPr/>
        </p:nvGrpSpPr>
        <p:grpSpPr>
          <a:xfrm>
            <a:off x="8368080" y="5359374"/>
            <a:ext cx="332478" cy="424843"/>
            <a:chOff x="7145794" y="3787858"/>
            <a:chExt cx="274254" cy="350444"/>
          </a:xfrm>
        </p:grpSpPr>
        <p:sp>
          <p:nvSpPr>
            <p:cNvPr id="10106" name="Google Shape;10106;p48"/>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48"/>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48"/>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48"/>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48"/>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48"/>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2" name="Google Shape;10112;p48"/>
          <p:cNvGrpSpPr/>
          <p:nvPr/>
        </p:nvGrpSpPr>
        <p:grpSpPr>
          <a:xfrm>
            <a:off x="9469170" y="5358453"/>
            <a:ext cx="322876" cy="428953"/>
            <a:chOff x="8054060" y="3787098"/>
            <a:chExt cx="266334" cy="353834"/>
          </a:xfrm>
        </p:grpSpPr>
        <p:sp>
          <p:nvSpPr>
            <p:cNvPr id="10113" name="Google Shape;10113;p48"/>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48"/>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48"/>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48"/>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7" name="Google Shape;10117;p48"/>
          <p:cNvGrpSpPr/>
          <p:nvPr/>
        </p:nvGrpSpPr>
        <p:grpSpPr>
          <a:xfrm>
            <a:off x="7830324" y="5352999"/>
            <a:ext cx="327447" cy="438554"/>
            <a:chOff x="6702211" y="3782599"/>
            <a:chExt cx="270104" cy="361754"/>
          </a:xfrm>
        </p:grpSpPr>
        <p:sp>
          <p:nvSpPr>
            <p:cNvPr id="10118" name="Google Shape;10118;p48"/>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48"/>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48"/>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48"/>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48"/>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3" name="Google Shape;10123;p48"/>
          <p:cNvGrpSpPr/>
          <p:nvPr/>
        </p:nvGrpSpPr>
        <p:grpSpPr>
          <a:xfrm>
            <a:off x="4130491" y="4936000"/>
            <a:ext cx="475031" cy="327217"/>
            <a:chOff x="3516850" y="3406526"/>
            <a:chExt cx="369674" cy="254644"/>
          </a:xfrm>
        </p:grpSpPr>
        <p:sp>
          <p:nvSpPr>
            <p:cNvPr id="10124" name="Google Shape;10124;p48"/>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48"/>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48"/>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48"/>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8" name="Google Shape;10128;p48"/>
          <p:cNvGrpSpPr/>
          <p:nvPr/>
        </p:nvGrpSpPr>
        <p:grpSpPr>
          <a:xfrm>
            <a:off x="1456002" y="4841320"/>
            <a:ext cx="371344" cy="421157"/>
            <a:chOff x="1310655" y="3360527"/>
            <a:chExt cx="306314" cy="347403"/>
          </a:xfrm>
        </p:grpSpPr>
        <p:sp>
          <p:nvSpPr>
            <p:cNvPr id="10129" name="Google Shape;10129;p48"/>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48"/>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48"/>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48"/>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48"/>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4" name="Google Shape;10134;p48"/>
          <p:cNvGrpSpPr/>
          <p:nvPr/>
        </p:nvGrpSpPr>
        <p:grpSpPr>
          <a:xfrm>
            <a:off x="3649081" y="4840859"/>
            <a:ext cx="326525" cy="422539"/>
            <a:chOff x="3119678" y="3360146"/>
            <a:chExt cx="269343" cy="348543"/>
          </a:xfrm>
        </p:grpSpPr>
        <p:sp>
          <p:nvSpPr>
            <p:cNvPr id="10135" name="Google Shape;10135;p48"/>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48"/>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48"/>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48"/>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48"/>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48"/>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48"/>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2" name="Google Shape;10142;p48"/>
          <p:cNvGrpSpPr/>
          <p:nvPr/>
        </p:nvGrpSpPr>
        <p:grpSpPr>
          <a:xfrm>
            <a:off x="4676548" y="4836980"/>
            <a:ext cx="446351" cy="430067"/>
            <a:chOff x="3967213" y="3356947"/>
            <a:chExt cx="368185" cy="354753"/>
          </a:xfrm>
        </p:grpSpPr>
        <p:sp>
          <p:nvSpPr>
            <p:cNvPr id="10143" name="Google Shape;10143;p48"/>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48"/>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48"/>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48"/>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48"/>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8" name="Google Shape;10148;p48"/>
          <p:cNvGrpSpPr/>
          <p:nvPr/>
        </p:nvGrpSpPr>
        <p:grpSpPr>
          <a:xfrm>
            <a:off x="923316" y="4840859"/>
            <a:ext cx="345728" cy="420696"/>
            <a:chOff x="871254" y="3360146"/>
            <a:chExt cx="285183" cy="347023"/>
          </a:xfrm>
        </p:grpSpPr>
        <p:sp>
          <p:nvSpPr>
            <p:cNvPr id="10149" name="Google Shape;10149;p48"/>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48"/>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48"/>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48"/>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3" name="Google Shape;10153;p48"/>
          <p:cNvGrpSpPr/>
          <p:nvPr/>
        </p:nvGrpSpPr>
        <p:grpSpPr>
          <a:xfrm>
            <a:off x="3098075" y="4840859"/>
            <a:ext cx="341618" cy="423922"/>
            <a:chOff x="2665165" y="3360146"/>
            <a:chExt cx="281794" cy="349684"/>
          </a:xfrm>
        </p:grpSpPr>
        <p:sp>
          <p:nvSpPr>
            <p:cNvPr id="10154" name="Google Shape;10154;p48"/>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48"/>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48"/>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48"/>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48"/>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9" name="Google Shape;10159;p48"/>
          <p:cNvGrpSpPr/>
          <p:nvPr/>
        </p:nvGrpSpPr>
        <p:grpSpPr>
          <a:xfrm>
            <a:off x="8380869" y="4825766"/>
            <a:ext cx="320610" cy="428031"/>
            <a:chOff x="7156344" y="3347696"/>
            <a:chExt cx="264465" cy="353074"/>
          </a:xfrm>
        </p:grpSpPr>
        <p:sp>
          <p:nvSpPr>
            <p:cNvPr id="10160" name="Google Shape;10160;p48"/>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48"/>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48"/>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48"/>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48"/>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5" name="Google Shape;10165;p48"/>
          <p:cNvGrpSpPr/>
          <p:nvPr/>
        </p:nvGrpSpPr>
        <p:grpSpPr>
          <a:xfrm>
            <a:off x="7832167" y="4824844"/>
            <a:ext cx="321033" cy="427570"/>
            <a:chOff x="6703732" y="3346936"/>
            <a:chExt cx="264813" cy="352693"/>
          </a:xfrm>
        </p:grpSpPr>
        <p:sp>
          <p:nvSpPr>
            <p:cNvPr id="10166" name="Google Shape;10166;p48"/>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48"/>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48"/>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48"/>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48"/>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1" name="Google Shape;10171;p48"/>
          <p:cNvGrpSpPr/>
          <p:nvPr/>
        </p:nvGrpSpPr>
        <p:grpSpPr>
          <a:xfrm>
            <a:off x="7284810" y="4824844"/>
            <a:ext cx="321494" cy="427570"/>
            <a:chOff x="6252228" y="3346936"/>
            <a:chExt cx="265193" cy="352693"/>
          </a:xfrm>
        </p:grpSpPr>
        <p:sp>
          <p:nvSpPr>
            <p:cNvPr id="10172" name="Google Shape;10172;p48"/>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48"/>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48"/>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48"/>
          <p:cNvGrpSpPr/>
          <p:nvPr/>
        </p:nvGrpSpPr>
        <p:grpSpPr>
          <a:xfrm>
            <a:off x="6737913" y="4825766"/>
            <a:ext cx="321033" cy="426649"/>
            <a:chOff x="5801105" y="3347696"/>
            <a:chExt cx="264813" cy="351933"/>
          </a:xfrm>
        </p:grpSpPr>
        <p:sp>
          <p:nvSpPr>
            <p:cNvPr id="10176" name="Google Shape;10176;p48"/>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48"/>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48"/>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48"/>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0" name="Google Shape;10180;p48"/>
          <p:cNvGrpSpPr/>
          <p:nvPr/>
        </p:nvGrpSpPr>
        <p:grpSpPr>
          <a:xfrm>
            <a:off x="6190133" y="4824844"/>
            <a:ext cx="322377" cy="427570"/>
            <a:chOff x="5349253" y="3346936"/>
            <a:chExt cx="265922" cy="352693"/>
          </a:xfrm>
        </p:grpSpPr>
        <p:sp>
          <p:nvSpPr>
            <p:cNvPr id="10181" name="Google Shape;10181;p48"/>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48"/>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48"/>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48"/>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48"/>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48"/>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7" name="Google Shape;10187;p48"/>
          <p:cNvGrpSpPr/>
          <p:nvPr/>
        </p:nvGrpSpPr>
        <p:grpSpPr>
          <a:xfrm>
            <a:off x="5654182" y="4824844"/>
            <a:ext cx="321071" cy="429414"/>
            <a:chOff x="4907159" y="3346936"/>
            <a:chExt cx="264845" cy="354214"/>
          </a:xfrm>
        </p:grpSpPr>
        <p:sp>
          <p:nvSpPr>
            <p:cNvPr id="10188" name="Google Shape;10188;p48"/>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48"/>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0" name="Google Shape;10190;p48"/>
          <p:cNvGrpSpPr/>
          <p:nvPr/>
        </p:nvGrpSpPr>
        <p:grpSpPr>
          <a:xfrm>
            <a:off x="9462334" y="4809751"/>
            <a:ext cx="335205" cy="448156"/>
            <a:chOff x="8048421" y="3334486"/>
            <a:chExt cx="276503" cy="369674"/>
          </a:xfrm>
        </p:grpSpPr>
        <p:sp>
          <p:nvSpPr>
            <p:cNvPr id="10191" name="Google Shape;10191;p48"/>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48"/>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48"/>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48"/>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48"/>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48"/>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7" name="Google Shape;10197;p48"/>
          <p:cNvGrpSpPr/>
          <p:nvPr/>
        </p:nvGrpSpPr>
        <p:grpSpPr>
          <a:xfrm>
            <a:off x="8889360" y="4804259"/>
            <a:ext cx="358094" cy="456835"/>
            <a:chOff x="7575787" y="3329955"/>
            <a:chExt cx="295384" cy="376834"/>
          </a:xfrm>
        </p:grpSpPr>
        <p:sp>
          <p:nvSpPr>
            <p:cNvPr id="10198" name="Google Shape;10198;p48"/>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48"/>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48"/>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48"/>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48"/>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48"/>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4" name="Google Shape;10204;p48"/>
          <p:cNvGrpSpPr/>
          <p:nvPr/>
        </p:nvGrpSpPr>
        <p:grpSpPr>
          <a:xfrm>
            <a:off x="914598" y="4264237"/>
            <a:ext cx="320150" cy="421617"/>
            <a:chOff x="864062" y="2884503"/>
            <a:chExt cx="264084" cy="347783"/>
          </a:xfrm>
        </p:grpSpPr>
        <p:sp>
          <p:nvSpPr>
            <p:cNvPr id="10205" name="Google Shape;10205;p48"/>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48"/>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48"/>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48"/>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48"/>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48"/>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48"/>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48"/>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48"/>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48"/>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5" name="Google Shape;10215;p48"/>
          <p:cNvGrpSpPr/>
          <p:nvPr/>
        </p:nvGrpSpPr>
        <p:grpSpPr>
          <a:xfrm>
            <a:off x="4690258" y="4264429"/>
            <a:ext cx="423038" cy="420081"/>
            <a:chOff x="3978523" y="2884661"/>
            <a:chExt cx="348955" cy="346516"/>
          </a:xfrm>
        </p:grpSpPr>
        <p:sp>
          <p:nvSpPr>
            <p:cNvPr id="10216" name="Google Shape;10216;p48"/>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48"/>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48"/>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48"/>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48"/>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48"/>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48"/>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48"/>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48"/>
          <p:cNvGrpSpPr/>
          <p:nvPr/>
        </p:nvGrpSpPr>
        <p:grpSpPr>
          <a:xfrm>
            <a:off x="4143823" y="4265159"/>
            <a:ext cx="421195" cy="418891"/>
            <a:chOff x="3527780" y="2885263"/>
            <a:chExt cx="347435" cy="345534"/>
          </a:xfrm>
        </p:grpSpPr>
        <p:sp>
          <p:nvSpPr>
            <p:cNvPr id="10225" name="Google Shape;10225;p48"/>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48"/>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48"/>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48"/>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48"/>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48"/>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48"/>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48"/>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48"/>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48"/>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48"/>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48"/>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48"/>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48"/>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48"/>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48"/>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48"/>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48"/>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48"/>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48"/>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48"/>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48"/>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48"/>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8" name="Google Shape;10248;p48"/>
          <p:cNvGrpSpPr/>
          <p:nvPr/>
        </p:nvGrpSpPr>
        <p:grpSpPr>
          <a:xfrm>
            <a:off x="2582248" y="4264237"/>
            <a:ext cx="264346" cy="422539"/>
            <a:chOff x="2239671" y="2884503"/>
            <a:chExt cx="218053" cy="348543"/>
          </a:xfrm>
        </p:grpSpPr>
        <p:sp>
          <p:nvSpPr>
            <p:cNvPr id="10249" name="Google Shape;10249;p48"/>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48"/>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48"/>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48"/>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48"/>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4" name="Google Shape;10254;p48"/>
          <p:cNvGrpSpPr/>
          <p:nvPr/>
        </p:nvGrpSpPr>
        <p:grpSpPr>
          <a:xfrm>
            <a:off x="3130067" y="4264237"/>
            <a:ext cx="260698" cy="423000"/>
            <a:chOff x="2691555" y="2884503"/>
            <a:chExt cx="215044" cy="348924"/>
          </a:xfrm>
        </p:grpSpPr>
        <p:sp>
          <p:nvSpPr>
            <p:cNvPr id="10255" name="Google Shape;10255;p48"/>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48"/>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48"/>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8" name="Google Shape;10258;p48"/>
          <p:cNvGrpSpPr/>
          <p:nvPr/>
        </p:nvGrpSpPr>
        <p:grpSpPr>
          <a:xfrm>
            <a:off x="2013422" y="4264237"/>
            <a:ext cx="308705" cy="422885"/>
            <a:chOff x="1770459" y="2884503"/>
            <a:chExt cx="254644" cy="348828"/>
          </a:xfrm>
        </p:grpSpPr>
        <p:sp>
          <p:nvSpPr>
            <p:cNvPr id="10259" name="Google Shape;10259;p48"/>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48"/>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48"/>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48"/>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48"/>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48"/>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48"/>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48"/>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48"/>
          <p:cNvGrpSpPr/>
          <p:nvPr/>
        </p:nvGrpSpPr>
        <p:grpSpPr>
          <a:xfrm>
            <a:off x="1464260" y="4264698"/>
            <a:ext cx="313237" cy="422539"/>
            <a:chOff x="1317466" y="2884883"/>
            <a:chExt cx="258382" cy="348543"/>
          </a:xfrm>
        </p:grpSpPr>
        <p:sp>
          <p:nvSpPr>
            <p:cNvPr id="10268" name="Google Shape;10268;p48"/>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48"/>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48"/>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48"/>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48"/>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48"/>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48"/>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48"/>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6" name="Google Shape;10276;p48"/>
          <p:cNvGrpSpPr/>
          <p:nvPr/>
        </p:nvGrpSpPr>
        <p:grpSpPr>
          <a:xfrm>
            <a:off x="3650886" y="4264698"/>
            <a:ext cx="313275" cy="422539"/>
            <a:chOff x="3121167" y="2884883"/>
            <a:chExt cx="258414" cy="348543"/>
          </a:xfrm>
        </p:grpSpPr>
        <p:sp>
          <p:nvSpPr>
            <p:cNvPr id="10277" name="Google Shape;10277;p48"/>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48"/>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48"/>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48"/>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48"/>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48"/>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48"/>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48"/>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5" name="Google Shape;10285;p48"/>
          <p:cNvGrpSpPr/>
          <p:nvPr/>
        </p:nvGrpSpPr>
        <p:grpSpPr>
          <a:xfrm>
            <a:off x="5645502" y="4261318"/>
            <a:ext cx="328829" cy="420427"/>
            <a:chOff x="4899999" y="2882095"/>
            <a:chExt cx="271244" cy="346801"/>
          </a:xfrm>
        </p:grpSpPr>
        <p:sp>
          <p:nvSpPr>
            <p:cNvPr id="10286" name="Google Shape;10286;p48"/>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48"/>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48"/>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48"/>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48"/>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48"/>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48"/>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48"/>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48"/>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48"/>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6" name="Google Shape;10296;p48"/>
          <p:cNvGrpSpPr/>
          <p:nvPr/>
        </p:nvGrpSpPr>
        <p:grpSpPr>
          <a:xfrm>
            <a:off x="8388665" y="4260127"/>
            <a:ext cx="314619" cy="419812"/>
            <a:chOff x="7162775" y="2881113"/>
            <a:chExt cx="259523" cy="346294"/>
          </a:xfrm>
        </p:grpSpPr>
        <p:sp>
          <p:nvSpPr>
            <p:cNvPr id="10297" name="Google Shape;10297;p48"/>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48"/>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48"/>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48"/>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48"/>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48"/>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3" name="Google Shape;10303;p48"/>
          <p:cNvGrpSpPr/>
          <p:nvPr/>
        </p:nvGrpSpPr>
        <p:grpSpPr>
          <a:xfrm>
            <a:off x="7839464" y="4261011"/>
            <a:ext cx="316501" cy="421656"/>
            <a:chOff x="6709751" y="2881842"/>
            <a:chExt cx="261075" cy="347815"/>
          </a:xfrm>
        </p:grpSpPr>
        <p:sp>
          <p:nvSpPr>
            <p:cNvPr id="10304" name="Google Shape;10304;p48"/>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48"/>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48"/>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48"/>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48"/>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48"/>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0" name="Google Shape;10310;p48"/>
          <p:cNvGrpSpPr/>
          <p:nvPr/>
        </p:nvGrpSpPr>
        <p:grpSpPr>
          <a:xfrm>
            <a:off x="6745248" y="4260127"/>
            <a:ext cx="316463" cy="422078"/>
            <a:chOff x="5807156" y="2881113"/>
            <a:chExt cx="261043" cy="348163"/>
          </a:xfrm>
        </p:grpSpPr>
        <p:sp>
          <p:nvSpPr>
            <p:cNvPr id="10311" name="Google Shape;10311;p48"/>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48"/>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48"/>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48"/>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48"/>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6" name="Google Shape;10316;p48"/>
          <p:cNvGrpSpPr/>
          <p:nvPr/>
        </p:nvGrpSpPr>
        <p:grpSpPr>
          <a:xfrm>
            <a:off x="6197891" y="4260588"/>
            <a:ext cx="317845" cy="420235"/>
            <a:chOff x="5355653" y="2881493"/>
            <a:chExt cx="262184" cy="346643"/>
          </a:xfrm>
        </p:grpSpPr>
        <p:sp>
          <p:nvSpPr>
            <p:cNvPr id="10317" name="Google Shape;10317;p48"/>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48"/>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48"/>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48"/>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48"/>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48"/>
          <p:cNvGrpSpPr/>
          <p:nvPr/>
        </p:nvGrpSpPr>
        <p:grpSpPr>
          <a:xfrm>
            <a:off x="9471474" y="4261011"/>
            <a:ext cx="315541" cy="419351"/>
            <a:chOff x="8055961" y="2881842"/>
            <a:chExt cx="260283" cy="345914"/>
          </a:xfrm>
        </p:grpSpPr>
        <p:sp>
          <p:nvSpPr>
            <p:cNvPr id="10323" name="Google Shape;10323;p48"/>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48"/>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48"/>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48"/>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7" name="Google Shape;10327;p48"/>
          <p:cNvGrpSpPr/>
          <p:nvPr/>
        </p:nvGrpSpPr>
        <p:grpSpPr>
          <a:xfrm>
            <a:off x="8930070" y="4275643"/>
            <a:ext cx="321033" cy="428070"/>
            <a:chOff x="7609368" y="2893912"/>
            <a:chExt cx="264813" cy="353105"/>
          </a:xfrm>
        </p:grpSpPr>
        <p:sp>
          <p:nvSpPr>
            <p:cNvPr id="10328" name="Google Shape;10328;p48"/>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48"/>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48"/>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48"/>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48"/>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48"/>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4" name="Google Shape;10334;p48"/>
          <p:cNvGrpSpPr/>
          <p:nvPr/>
        </p:nvGrpSpPr>
        <p:grpSpPr>
          <a:xfrm>
            <a:off x="7280239" y="4246378"/>
            <a:ext cx="328368" cy="437210"/>
            <a:chOff x="6248458" y="2869772"/>
            <a:chExt cx="270864" cy="360645"/>
          </a:xfrm>
        </p:grpSpPr>
        <p:sp>
          <p:nvSpPr>
            <p:cNvPr id="10335" name="Google Shape;10335;p48"/>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48"/>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48"/>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48"/>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48"/>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0" name="Google Shape;10340;p48"/>
          <p:cNvGrpSpPr/>
          <p:nvPr/>
        </p:nvGrpSpPr>
        <p:grpSpPr>
          <a:xfrm>
            <a:off x="3596043" y="3732395"/>
            <a:ext cx="440359" cy="364508"/>
            <a:chOff x="3075928" y="2445798"/>
            <a:chExt cx="363243" cy="300675"/>
          </a:xfrm>
        </p:grpSpPr>
        <p:sp>
          <p:nvSpPr>
            <p:cNvPr id="10341" name="Google Shape;10341;p48"/>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48"/>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48"/>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48"/>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48"/>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48"/>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48"/>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48"/>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48"/>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48"/>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48"/>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48"/>
          <p:cNvGrpSpPr/>
          <p:nvPr/>
        </p:nvGrpSpPr>
        <p:grpSpPr>
          <a:xfrm>
            <a:off x="3059208" y="3715497"/>
            <a:ext cx="440359" cy="398344"/>
            <a:chOff x="2633105" y="2431859"/>
            <a:chExt cx="363243" cy="328585"/>
          </a:xfrm>
        </p:grpSpPr>
        <p:sp>
          <p:nvSpPr>
            <p:cNvPr id="10353" name="Google Shape;10353;p48"/>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48"/>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48"/>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48"/>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48"/>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48"/>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48"/>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48"/>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1" name="Google Shape;10361;p48"/>
          <p:cNvGrpSpPr/>
          <p:nvPr/>
        </p:nvGrpSpPr>
        <p:grpSpPr>
          <a:xfrm>
            <a:off x="2520991" y="3702708"/>
            <a:ext cx="443585" cy="424383"/>
            <a:chOff x="2189142" y="2421310"/>
            <a:chExt cx="365904" cy="350064"/>
          </a:xfrm>
        </p:grpSpPr>
        <p:sp>
          <p:nvSpPr>
            <p:cNvPr id="10362" name="Google Shape;10362;p48"/>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48"/>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48"/>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48"/>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48"/>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48"/>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48"/>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48"/>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48"/>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1" name="Google Shape;10371;p48"/>
          <p:cNvSpPr/>
          <p:nvPr/>
        </p:nvSpPr>
        <p:spPr>
          <a:xfrm>
            <a:off x="4132736" y="3695283"/>
            <a:ext cx="441273" cy="438124"/>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2" name="Google Shape;10372;p48"/>
          <p:cNvGrpSpPr/>
          <p:nvPr/>
        </p:nvGrpSpPr>
        <p:grpSpPr>
          <a:xfrm>
            <a:off x="4670134" y="3781516"/>
            <a:ext cx="441780" cy="267841"/>
            <a:chOff x="3961923" y="2486317"/>
            <a:chExt cx="364415" cy="220936"/>
          </a:xfrm>
        </p:grpSpPr>
        <p:sp>
          <p:nvSpPr>
            <p:cNvPr id="10373" name="Google Shape;10373;p48"/>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48"/>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48"/>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48"/>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7" name="Google Shape;10377;p48"/>
          <p:cNvSpPr/>
          <p:nvPr/>
        </p:nvSpPr>
        <p:spPr>
          <a:xfrm>
            <a:off x="1985930" y="3693939"/>
            <a:ext cx="438547" cy="439468"/>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8" name="Google Shape;10378;p48"/>
          <p:cNvGrpSpPr/>
          <p:nvPr/>
        </p:nvGrpSpPr>
        <p:grpSpPr>
          <a:xfrm>
            <a:off x="1447784" y="3700365"/>
            <a:ext cx="440398" cy="429913"/>
            <a:chOff x="1303876" y="2419377"/>
            <a:chExt cx="363275" cy="354626"/>
          </a:xfrm>
        </p:grpSpPr>
        <p:sp>
          <p:nvSpPr>
            <p:cNvPr id="10379" name="Google Shape;10379;p48"/>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48"/>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48"/>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48"/>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48"/>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48"/>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48"/>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48"/>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7" name="Google Shape;10387;p48"/>
          <p:cNvGrpSpPr/>
          <p:nvPr/>
        </p:nvGrpSpPr>
        <p:grpSpPr>
          <a:xfrm>
            <a:off x="910949" y="3694950"/>
            <a:ext cx="439015" cy="440820"/>
            <a:chOff x="861053" y="2414910"/>
            <a:chExt cx="362134" cy="363623"/>
          </a:xfrm>
        </p:grpSpPr>
        <p:sp>
          <p:nvSpPr>
            <p:cNvPr id="10388" name="Google Shape;10388;p48"/>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48"/>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48"/>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48"/>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48"/>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48"/>
          <p:cNvGrpSpPr/>
          <p:nvPr/>
        </p:nvGrpSpPr>
        <p:grpSpPr>
          <a:xfrm>
            <a:off x="8911789" y="3695372"/>
            <a:ext cx="338853" cy="431257"/>
            <a:chOff x="7594288" y="2415259"/>
            <a:chExt cx="279513" cy="355735"/>
          </a:xfrm>
        </p:grpSpPr>
        <p:sp>
          <p:nvSpPr>
            <p:cNvPr id="10394" name="Google Shape;10394;p48"/>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48"/>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48"/>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48"/>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48"/>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48"/>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0" name="Google Shape;10400;p48"/>
          <p:cNvGrpSpPr/>
          <p:nvPr/>
        </p:nvGrpSpPr>
        <p:grpSpPr>
          <a:xfrm>
            <a:off x="8368080" y="3695833"/>
            <a:ext cx="337970" cy="431257"/>
            <a:chOff x="7145794" y="2415639"/>
            <a:chExt cx="278784" cy="355735"/>
          </a:xfrm>
        </p:grpSpPr>
        <p:sp>
          <p:nvSpPr>
            <p:cNvPr id="10401" name="Google Shape;10401;p48"/>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48"/>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48"/>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48"/>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48"/>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48"/>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48"/>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48"/>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48"/>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48"/>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1" name="Google Shape;10411;p48"/>
          <p:cNvGrpSpPr/>
          <p:nvPr/>
        </p:nvGrpSpPr>
        <p:grpSpPr>
          <a:xfrm>
            <a:off x="7825753" y="3694489"/>
            <a:ext cx="336587" cy="433984"/>
            <a:chOff x="6698441" y="2414530"/>
            <a:chExt cx="277644" cy="357984"/>
          </a:xfrm>
        </p:grpSpPr>
        <p:sp>
          <p:nvSpPr>
            <p:cNvPr id="10412" name="Google Shape;10412;p48"/>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48"/>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48"/>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48"/>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48"/>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48"/>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8" name="Google Shape;10418;p48"/>
          <p:cNvGrpSpPr/>
          <p:nvPr/>
        </p:nvGrpSpPr>
        <p:grpSpPr>
          <a:xfrm>
            <a:off x="5642775" y="3695833"/>
            <a:ext cx="338853" cy="433101"/>
            <a:chOff x="4897750" y="2415639"/>
            <a:chExt cx="279513" cy="357255"/>
          </a:xfrm>
        </p:grpSpPr>
        <p:sp>
          <p:nvSpPr>
            <p:cNvPr id="10419" name="Google Shape;10419;p48"/>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48"/>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48"/>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48"/>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48"/>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48"/>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48"/>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48"/>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48"/>
          <p:cNvGrpSpPr/>
          <p:nvPr/>
        </p:nvGrpSpPr>
        <p:grpSpPr>
          <a:xfrm>
            <a:off x="6751201" y="3696294"/>
            <a:ext cx="321033" cy="428492"/>
            <a:chOff x="5812066" y="2416019"/>
            <a:chExt cx="264813" cy="353454"/>
          </a:xfrm>
        </p:grpSpPr>
        <p:sp>
          <p:nvSpPr>
            <p:cNvPr id="10428" name="Google Shape;10428;p48"/>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48"/>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48"/>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48"/>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48"/>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48"/>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48"/>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5" name="Google Shape;10435;p48"/>
          <p:cNvGrpSpPr/>
          <p:nvPr/>
        </p:nvGrpSpPr>
        <p:grpSpPr>
          <a:xfrm>
            <a:off x="9470092" y="3696755"/>
            <a:ext cx="320572" cy="428492"/>
            <a:chOff x="8054820" y="2416399"/>
            <a:chExt cx="264433" cy="353454"/>
          </a:xfrm>
        </p:grpSpPr>
        <p:sp>
          <p:nvSpPr>
            <p:cNvPr id="10436" name="Google Shape;10436;p48"/>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48"/>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48"/>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48"/>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48"/>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48"/>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48"/>
          <p:cNvGrpSpPr/>
          <p:nvPr/>
        </p:nvGrpSpPr>
        <p:grpSpPr>
          <a:xfrm>
            <a:off x="6198813" y="3693106"/>
            <a:ext cx="328791" cy="438093"/>
            <a:chOff x="5356413" y="2413390"/>
            <a:chExt cx="271212" cy="361374"/>
          </a:xfrm>
        </p:grpSpPr>
        <p:sp>
          <p:nvSpPr>
            <p:cNvPr id="10443" name="Google Shape;10443;p48"/>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48"/>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48"/>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48"/>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48"/>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8" name="Google Shape;10448;p48"/>
          <p:cNvGrpSpPr/>
          <p:nvPr/>
        </p:nvGrpSpPr>
        <p:grpSpPr>
          <a:xfrm>
            <a:off x="7288458" y="3691724"/>
            <a:ext cx="328829" cy="437633"/>
            <a:chOff x="6255238" y="2412249"/>
            <a:chExt cx="271244" cy="360994"/>
          </a:xfrm>
        </p:grpSpPr>
        <p:sp>
          <p:nvSpPr>
            <p:cNvPr id="10449" name="Google Shape;10449;p48"/>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48"/>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48"/>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48"/>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48"/>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48"/>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5" name="Google Shape;10455;p48"/>
          <p:cNvGrpSpPr/>
          <p:nvPr/>
        </p:nvGrpSpPr>
        <p:grpSpPr>
          <a:xfrm>
            <a:off x="2516421" y="3140794"/>
            <a:ext cx="444507" cy="444891"/>
            <a:chOff x="2185372" y="1957799"/>
            <a:chExt cx="366664" cy="366981"/>
          </a:xfrm>
        </p:grpSpPr>
        <p:sp>
          <p:nvSpPr>
            <p:cNvPr id="10456" name="Google Shape;10456;p48"/>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48"/>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48"/>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48"/>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48"/>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48"/>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48"/>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48"/>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4" name="Google Shape;10464;p48"/>
          <p:cNvGrpSpPr/>
          <p:nvPr/>
        </p:nvGrpSpPr>
        <p:grpSpPr>
          <a:xfrm>
            <a:off x="1973173" y="3177856"/>
            <a:ext cx="449538" cy="372612"/>
            <a:chOff x="1737258" y="1988371"/>
            <a:chExt cx="370814" cy="307359"/>
          </a:xfrm>
        </p:grpSpPr>
        <p:sp>
          <p:nvSpPr>
            <p:cNvPr id="10465" name="Google Shape;10465;p48"/>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48"/>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48"/>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48"/>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9" name="Google Shape;10469;p48"/>
          <p:cNvGrpSpPr/>
          <p:nvPr/>
        </p:nvGrpSpPr>
        <p:grpSpPr>
          <a:xfrm>
            <a:off x="896317" y="3179238"/>
            <a:ext cx="447695" cy="368963"/>
            <a:chOff x="848983" y="1989511"/>
            <a:chExt cx="369294" cy="304350"/>
          </a:xfrm>
        </p:grpSpPr>
        <p:sp>
          <p:nvSpPr>
            <p:cNvPr id="10470" name="Google Shape;10470;p48"/>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48"/>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48"/>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48"/>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48"/>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48"/>
          <p:cNvGrpSpPr/>
          <p:nvPr/>
        </p:nvGrpSpPr>
        <p:grpSpPr>
          <a:xfrm>
            <a:off x="3593738" y="3172287"/>
            <a:ext cx="461406" cy="380485"/>
            <a:chOff x="3074027" y="1983777"/>
            <a:chExt cx="380604" cy="313854"/>
          </a:xfrm>
        </p:grpSpPr>
        <p:sp>
          <p:nvSpPr>
            <p:cNvPr id="10476" name="Google Shape;10476;p48"/>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48"/>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48"/>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48"/>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48"/>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1" name="Google Shape;10481;p48"/>
          <p:cNvGrpSpPr/>
          <p:nvPr/>
        </p:nvGrpSpPr>
        <p:grpSpPr>
          <a:xfrm>
            <a:off x="4137447" y="3162686"/>
            <a:ext cx="444930" cy="401608"/>
            <a:chOff x="3522521" y="1975857"/>
            <a:chExt cx="367013" cy="331278"/>
          </a:xfrm>
        </p:grpSpPr>
        <p:sp>
          <p:nvSpPr>
            <p:cNvPr id="10482" name="Google Shape;10482;p48"/>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48"/>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48"/>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48"/>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48"/>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48"/>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48"/>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9" name="Google Shape;10489;p48"/>
          <p:cNvGrpSpPr/>
          <p:nvPr/>
        </p:nvGrpSpPr>
        <p:grpSpPr>
          <a:xfrm>
            <a:off x="3056443" y="3164030"/>
            <a:ext cx="446351" cy="400609"/>
            <a:chOff x="2630824" y="1976966"/>
            <a:chExt cx="368185" cy="330454"/>
          </a:xfrm>
        </p:grpSpPr>
        <p:sp>
          <p:nvSpPr>
            <p:cNvPr id="10490" name="Google Shape;10490;p48"/>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48"/>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48"/>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48"/>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48"/>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48"/>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48"/>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48"/>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8" name="Google Shape;10498;p48"/>
          <p:cNvGrpSpPr/>
          <p:nvPr/>
        </p:nvGrpSpPr>
        <p:grpSpPr>
          <a:xfrm>
            <a:off x="1435455" y="3151241"/>
            <a:ext cx="447695" cy="424843"/>
            <a:chOff x="1293706" y="1966416"/>
            <a:chExt cx="369294" cy="350444"/>
          </a:xfrm>
        </p:grpSpPr>
        <p:sp>
          <p:nvSpPr>
            <p:cNvPr id="10499" name="Google Shape;10499;p48"/>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48"/>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48"/>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48"/>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48"/>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48"/>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48"/>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48"/>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7" name="Google Shape;10507;p48"/>
          <p:cNvGrpSpPr/>
          <p:nvPr/>
        </p:nvGrpSpPr>
        <p:grpSpPr>
          <a:xfrm>
            <a:off x="4676548" y="3162225"/>
            <a:ext cx="446351" cy="402261"/>
            <a:chOff x="3967213" y="1975477"/>
            <a:chExt cx="368185" cy="331816"/>
          </a:xfrm>
        </p:grpSpPr>
        <p:sp>
          <p:nvSpPr>
            <p:cNvPr id="10508" name="Google Shape;10508;p48"/>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48"/>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48"/>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1" name="Google Shape;10511;p48"/>
          <p:cNvGrpSpPr/>
          <p:nvPr/>
        </p:nvGrpSpPr>
        <p:grpSpPr>
          <a:xfrm>
            <a:off x="9461412" y="3154428"/>
            <a:ext cx="338392" cy="432640"/>
            <a:chOff x="8047661" y="1969046"/>
            <a:chExt cx="279132" cy="356875"/>
          </a:xfrm>
        </p:grpSpPr>
        <p:sp>
          <p:nvSpPr>
            <p:cNvPr id="10512" name="Google Shape;10512;p48"/>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48"/>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48"/>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48"/>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6" name="Google Shape;10516;p48"/>
          <p:cNvGrpSpPr/>
          <p:nvPr/>
        </p:nvGrpSpPr>
        <p:grpSpPr>
          <a:xfrm>
            <a:off x="8914055" y="3153353"/>
            <a:ext cx="338892" cy="434176"/>
            <a:chOff x="7596157" y="1968159"/>
            <a:chExt cx="279544" cy="358142"/>
          </a:xfrm>
        </p:grpSpPr>
        <p:sp>
          <p:nvSpPr>
            <p:cNvPr id="10517" name="Google Shape;10517;p48"/>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48"/>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48"/>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48"/>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48"/>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48"/>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3" name="Google Shape;10523;p48"/>
          <p:cNvGrpSpPr/>
          <p:nvPr/>
        </p:nvGrpSpPr>
        <p:grpSpPr>
          <a:xfrm>
            <a:off x="8369923" y="3154428"/>
            <a:ext cx="338853" cy="433562"/>
            <a:chOff x="7147315" y="1969046"/>
            <a:chExt cx="279513" cy="357636"/>
          </a:xfrm>
        </p:grpSpPr>
        <p:sp>
          <p:nvSpPr>
            <p:cNvPr id="10524" name="Google Shape;10524;p48"/>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48"/>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48"/>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48"/>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48"/>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48"/>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48"/>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48"/>
          <p:cNvGrpSpPr/>
          <p:nvPr/>
        </p:nvGrpSpPr>
        <p:grpSpPr>
          <a:xfrm>
            <a:off x="7824832" y="3153545"/>
            <a:ext cx="339813" cy="435328"/>
            <a:chOff x="6697681" y="1968317"/>
            <a:chExt cx="280305" cy="359093"/>
          </a:xfrm>
        </p:grpSpPr>
        <p:sp>
          <p:nvSpPr>
            <p:cNvPr id="10532" name="Google Shape;10532;p48"/>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48"/>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48"/>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48"/>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48"/>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48"/>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48"/>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9" name="Google Shape;10539;p48"/>
          <p:cNvGrpSpPr/>
          <p:nvPr/>
        </p:nvGrpSpPr>
        <p:grpSpPr>
          <a:xfrm>
            <a:off x="7280700" y="3153084"/>
            <a:ext cx="339775" cy="434906"/>
            <a:chOff x="6248839" y="1967937"/>
            <a:chExt cx="280273" cy="358744"/>
          </a:xfrm>
        </p:grpSpPr>
        <p:sp>
          <p:nvSpPr>
            <p:cNvPr id="10540" name="Google Shape;10540;p48"/>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48"/>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48"/>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48"/>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48"/>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48"/>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6" name="Google Shape;10546;p48"/>
          <p:cNvGrpSpPr/>
          <p:nvPr/>
        </p:nvGrpSpPr>
        <p:grpSpPr>
          <a:xfrm>
            <a:off x="6738374" y="3154428"/>
            <a:ext cx="338431" cy="433754"/>
            <a:chOff x="5801485" y="1969046"/>
            <a:chExt cx="279164" cy="357794"/>
          </a:xfrm>
        </p:grpSpPr>
        <p:sp>
          <p:nvSpPr>
            <p:cNvPr id="10547" name="Google Shape;10547;p48"/>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48"/>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48"/>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48"/>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48"/>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48"/>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48"/>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48"/>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48"/>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48"/>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48"/>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48"/>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48"/>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0" name="Google Shape;10560;p48"/>
          <p:cNvGrpSpPr/>
          <p:nvPr/>
        </p:nvGrpSpPr>
        <p:grpSpPr>
          <a:xfrm>
            <a:off x="6194242" y="3154428"/>
            <a:ext cx="337509" cy="434445"/>
            <a:chOff x="5352643" y="1969046"/>
            <a:chExt cx="278404" cy="358364"/>
          </a:xfrm>
        </p:grpSpPr>
        <p:sp>
          <p:nvSpPr>
            <p:cNvPr id="10561" name="Google Shape;10561;p48"/>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48"/>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48"/>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48"/>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5" name="Google Shape;10565;p48"/>
          <p:cNvGrpSpPr/>
          <p:nvPr/>
        </p:nvGrpSpPr>
        <p:grpSpPr>
          <a:xfrm>
            <a:off x="5642775" y="3153545"/>
            <a:ext cx="338392" cy="434445"/>
            <a:chOff x="4897750" y="1968317"/>
            <a:chExt cx="279132" cy="358364"/>
          </a:xfrm>
        </p:grpSpPr>
        <p:sp>
          <p:nvSpPr>
            <p:cNvPr id="10566" name="Google Shape;10566;p48"/>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48"/>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48"/>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48"/>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48"/>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48"/>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48"/>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48"/>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48"/>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48"/>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48"/>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48"/>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48"/>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9" name="Google Shape;10579;p48"/>
          <p:cNvSpPr/>
          <p:nvPr/>
        </p:nvSpPr>
        <p:spPr>
          <a:xfrm>
            <a:off x="924625" y="2601562"/>
            <a:ext cx="394189" cy="421610"/>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0" name="Google Shape;10580;p48"/>
          <p:cNvGrpSpPr/>
          <p:nvPr/>
        </p:nvGrpSpPr>
        <p:grpSpPr>
          <a:xfrm>
            <a:off x="2009774" y="2601617"/>
            <a:ext cx="393274" cy="421617"/>
            <a:chOff x="1767449" y="1513044"/>
            <a:chExt cx="324403" cy="347783"/>
          </a:xfrm>
        </p:grpSpPr>
        <p:sp>
          <p:nvSpPr>
            <p:cNvPr id="10581" name="Google Shape;10581;p48"/>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48"/>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48"/>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48"/>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48"/>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48"/>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48"/>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48"/>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48"/>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0" name="Google Shape;10590;p48"/>
          <p:cNvGrpSpPr/>
          <p:nvPr/>
        </p:nvGrpSpPr>
        <p:grpSpPr>
          <a:xfrm>
            <a:off x="4725016" y="2601233"/>
            <a:ext cx="388704" cy="422001"/>
            <a:chOff x="4007193" y="1512727"/>
            <a:chExt cx="320633" cy="348100"/>
          </a:xfrm>
        </p:grpSpPr>
        <p:sp>
          <p:nvSpPr>
            <p:cNvPr id="10591" name="Google Shape;10591;p48"/>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48"/>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48"/>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48"/>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48"/>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6" name="Google Shape;10596;p48"/>
          <p:cNvGrpSpPr/>
          <p:nvPr/>
        </p:nvGrpSpPr>
        <p:grpSpPr>
          <a:xfrm>
            <a:off x="4147029" y="2596408"/>
            <a:ext cx="446339" cy="417751"/>
            <a:chOff x="3530425" y="1508747"/>
            <a:chExt cx="368175" cy="344594"/>
          </a:xfrm>
        </p:grpSpPr>
        <p:sp>
          <p:nvSpPr>
            <p:cNvPr id="10597" name="Google Shape;10597;p48"/>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48"/>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48"/>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48"/>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48"/>
          <p:cNvGrpSpPr/>
          <p:nvPr/>
        </p:nvGrpSpPr>
        <p:grpSpPr>
          <a:xfrm>
            <a:off x="3658682" y="2601848"/>
            <a:ext cx="351220" cy="421387"/>
            <a:chOff x="3127598" y="1513234"/>
            <a:chExt cx="289714" cy="347593"/>
          </a:xfrm>
        </p:grpSpPr>
        <p:sp>
          <p:nvSpPr>
            <p:cNvPr id="10602" name="Google Shape;10602;p48"/>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48"/>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48"/>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48"/>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48"/>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7" name="Google Shape;10607;p48"/>
          <p:cNvGrpSpPr/>
          <p:nvPr/>
        </p:nvGrpSpPr>
        <p:grpSpPr>
          <a:xfrm>
            <a:off x="3095310" y="2601617"/>
            <a:ext cx="391469" cy="422539"/>
            <a:chOff x="2662884" y="1513044"/>
            <a:chExt cx="322914" cy="348543"/>
          </a:xfrm>
        </p:grpSpPr>
        <p:sp>
          <p:nvSpPr>
            <p:cNvPr id="10608" name="Google Shape;10608;p48"/>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48"/>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48"/>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48"/>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48"/>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48"/>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48"/>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48"/>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48"/>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48"/>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8" name="Google Shape;10618;p48"/>
          <p:cNvGrpSpPr/>
          <p:nvPr/>
        </p:nvGrpSpPr>
        <p:grpSpPr>
          <a:xfrm>
            <a:off x="2573569" y="2601272"/>
            <a:ext cx="363126" cy="421963"/>
            <a:chOff x="2232511" y="1512759"/>
            <a:chExt cx="299534" cy="348068"/>
          </a:xfrm>
        </p:grpSpPr>
        <p:sp>
          <p:nvSpPr>
            <p:cNvPr id="10619" name="Google Shape;10619;p48"/>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48"/>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48"/>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48"/>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48"/>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48"/>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48"/>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48"/>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48"/>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48"/>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48"/>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0" name="Google Shape;10630;p48"/>
          <p:cNvGrpSpPr/>
          <p:nvPr/>
        </p:nvGrpSpPr>
        <p:grpSpPr>
          <a:xfrm>
            <a:off x="1481158" y="2602001"/>
            <a:ext cx="365852" cy="422616"/>
            <a:chOff x="1331406" y="1513361"/>
            <a:chExt cx="301784" cy="348607"/>
          </a:xfrm>
        </p:grpSpPr>
        <p:sp>
          <p:nvSpPr>
            <p:cNvPr id="10631" name="Google Shape;10631;p48"/>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48"/>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48"/>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48"/>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5" name="Google Shape;10635;p48"/>
          <p:cNvGrpSpPr/>
          <p:nvPr/>
        </p:nvGrpSpPr>
        <p:grpSpPr>
          <a:xfrm>
            <a:off x="8366236" y="2586063"/>
            <a:ext cx="342079" cy="431257"/>
            <a:chOff x="7144274" y="1500214"/>
            <a:chExt cx="282174" cy="355735"/>
          </a:xfrm>
        </p:grpSpPr>
        <p:sp>
          <p:nvSpPr>
            <p:cNvPr id="10636" name="Google Shape;10636;p48"/>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48"/>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48"/>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48"/>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48"/>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48"/>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2" name="Google Shape;10642;p48"/>
          <p:cNvGrpSpPr/>
          <p:nvPr/>
        </p:nvGrpSpPr>
        <p:grpSpPr>
          <a:xfrm>
            <a:off x="7809777" y="2586063"/>
            <a:ext cx="351181" cy="429875"/>
            <a:chOff x="6685262" y="1500214"/>
            <a:chExt cx="289682" cy="354594"/>
          </a:xfrm>
        </p:grpSpPr>
        <p:sp>
          <p:nvSpPr>
            <p:cNvPr id="10643" name="Google Shape;10643;p48"/>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48"/>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48"/>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48"/>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7" name="Google Shape;10647;p48"/>
          <p:cNvGrpSpPr/>
          <p:nvPr/>
        </p:nvGrpSpPr>
        <p:grpSpPr>
          <a:xfrm>
            <a:off x="7222631" y="2586524"/>
            <a:ext cx="390547" cy="430796"/>
            <a:chOff x="6200938" y="1500594"/>
            <a:chExt cx="322154" cy="355355"/>
          </a:xfrm>
        </p:grpSpPr>
        <p:sp>
          <p:nvSpPr>
            <p:cNvPr id="10648" name="Google Shape;10648;p48"/>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48"/>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48"/>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48"/>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48"/>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3" name="Google Shape;10653;p48"/>
          <p:cNvGrpSpPr/>
          <p:nvPr/>
        </p:nvGrpSpPr>
        <p:grpSpPr>
          <a:xfrm>
            <a:off x="6117853" y="2586063"/>
            <a:ext cx="402914" cy="430335"/>
            <a:chOff x="5289631" y="1500214"/>
            <a:chExt cx="332355" cy="354974"/>
          </a:xfrm>
        </p:grpSpPr>
        <p:sp>
          <p:nvSpPr>
            <p:cNvPr id="10654" name="Google Shape;10654;p48"/>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48"/>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48"/>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48"/>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48"/>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48"/>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0" name="Google Shape;10660;p48"/>
          <p:cNvGrpSpPr/>
          <p:nvPr/>
        </p:nvGrpSpPr>
        <p:grpSpPr>
          <a:xfrm>
            <a:off x="6673891" y="2585602"/>
            <a:ext cx="391930" cy="431718"/>
            <a:chOff x="5748295" y="1499833"/>
            <a:chExt cx="323294" cy="356115"/>
          </a:xfrm>
        </p:grpSpPr>
        <p:sp>
          <p:nvSpPr>
            <p:cNvPr id="10661" name="Google Shape;10661;p48"/>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48"/>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48"/>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48"/>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48"/>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48"/>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48"/>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8" name="Google Shape;10668;p48"/>
          <p:cNvGrpSpPr/>
          <p:nvPr/>
        </p:nvGrpSpPr>
        <p:grpSpPr>
          <a:xfrm>
            <a:off x="9461412" y="2587061"/>
            <a:ext cx="337509" cy="430681"/>
            <a:chOff x="8047661" y="1501037"/>
            <a:chExt cx="278404" cy="355260"/>
          </a:xfrm>
        </p:grpSpPr>
        <p:sp>
          <p:nvSpPr>
            <p:cNvPr id="10669" name="Google Shape;10669;p48"/>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48"/>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48"/>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48"/>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48"/>
          <p:cNvGrpSpPr/>
          <p:nvPr/>
        </p:nvGrpSpPr>
        <p:grpSpPr>
          <a:xfrm>
            <a:off x="5649612" y="2586063"/>
            <a:ext cx="324720" cy="431257"/>
            <a:chOff x="4903389" y="1500214"/>
            <a:chExt cx="267854" cy="355735"/>
          </a:xfrm>
        </p:grpSpPr>
        <p:sp>
          <p:nvSpPr>
            <p:cNvPr id="10674" name="Google Shape;10674;p48"/>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48"/>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48"/>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48"/>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48"/>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48"/>
          <p:cNvGrpSpPr/>
          <p:nvPr/>
        </p:nvGrpSpPr>
        <p:grpSpPr>
          <a:xfrm>
            <a:off x="8935101" y="2587445"/>
            <a:ext cx="320572" cy="428031"/>
            <a:chOff x="7613518" y="1501354"/>
            <a:chExt cx="264433" cy="353074"/>
          </a:xfrm>
        </p:grpSpPr>
        <p:sp>
          <p:nvSpPr>
            <p:cNvPr id="10680" name="Google Shape;10680;p48"/>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48"/>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48"/>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48"/>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48"/>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48"/>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89" name="Shape 10689"/>
        <p:cNvGrpSpPr/>
        <p:nvPr/>
      </p:nvGrpSpPr>
      <p:grpSpPr>
        <a:xfrm>
          <a:off x="0" y="0"/>
          <a:ext cx="0" cy="0"/>
          <a:chOff x="0" y="0"/>
          <a:chExt cx="0" cy="0"/>
        </a:xfrm>
      </p:grpSpPr>
      <p:sp>
        <p:nvSpPr>
          <p:cNvPr id="10690" name="Google Shape;10690;p49"/>
          <p:cNvSpPr txBox="1"/>
          <p:nvPr/>
        </p:nvSpPr>
        <p:spPr>
          <a:xfrm>
            <a:off x="782949" y="1051225"/>
            <a:ext cx="44928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Creative Process Icons</a:t>
            </a:r>
            <a:endParaRPr sz="3000">
              <a:solidFill>
                <a:srgbClr val="FFFFFF"/>
              </a:solidFill>
            </a:endParaRPr>
          </a:p>
        </p:txBody>
      </p:sp>
      <p:sp>
        <p:nvSpPr>
          <p:cNvPr id="10691" name="Google Shape;10691;p49"/>
          <p:cNvSpPr txBox="1"/>
          <p:nvPr/>
        </p:nvSpPr>
        <p:spPr>
          <a:xfrm>
            <a:off x="5680885" y="1051213"/>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Performing Arts Icons</a:t>
            </a:r>
            <a:endParaRPr sz="3000">
              <a:solidFill>
                <a:srgbClr val="FFFFFF"/>
              </a:solidFill>
            </a:endParaRPr>
          </a:p>
        </p:txBody>
      </p:sp>
      <p:grpSp>
        <p:nvGrpSpPr>
          <p:cNvPr id="10692" name="Google Shape;10692;p49"/>
          <p:cNvGrpSpPr/>
          <p:nvPr/>
        </p:nvGrpSpPr>
        <p:grpSpPr>
          <a:xfrm>
            <a:off x="2009946" y="2595953"/>
            <a:ext cx="448066" cy="433971"/>
            <a:chOff x="1757085" y="1500675"/>
            <a:chExt cx="371069" cy="359396"/>
          </a:xfrm>
        </p:grpSpPr>
        <p:sp>
          <p:nvSpPr>
            <p:cNvPr id="10693" name="Google Shape;10693;p49"/>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49"/>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49"/>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49"/>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49"/>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4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49"/>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49"/>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49"/>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49"/>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49"/>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49"/>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4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49"/>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49"/>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4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49"/>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49"/>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49"/>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49"/>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49"/>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49"/>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49"/>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49"/>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49"/>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49"/>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49"/>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49"/>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49"/>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2" name="Google Shape;10722;p49"/>
          <p:cNvGrpSpPr/>
          <p:nvPr/>
        </p:nvGrpSpPr>
        <p:grpSpPr>
          <a:xfrm>
            <a:off x="3238123" y="3144178"/>
            <a:ext cx="140906" cy="451829"/>
            <a:chOff x="2774209" y="1954691"/>
            <a:chExt cx="116693" cy="374186"/>
          </a:xfrm>
        </p:grpSpPr>
        <p:sp>
          <p:nvSpPr>
            <p:cNvPr id="10723" name="Google Shape;10723;p49"/>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49"/>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5" name="Google Shape;10725;p49"/>
          <p:cNvGrpSpPr/>
          <p:nvPr/>
        </p:nvGrpSpPr>
        <p:grpSpPr>
          <a:xfrm>
            <a:off x="4739318" y="2595032"/>
            <a:ext cx="380474" cy="433971"/>
            <a:chOff x="4017435" y="1499912"/>
            <a:chExt cx="315092" cy="359397"/>
          </a:xfrm>
        </p:grpSpPr>
        <p:sp>
          <p:nvSpPr>
            <p:cNvPr id="10726" name="Google Shape;10726;p49"/>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49"/>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49"/>
          <p:cNvGrpSpPr/>
          <p:nvPr/>
        </p:nvGrpSpPr>
        <p:grpSpPr>
          <a:xfrm>
            <a:off x="4674376" y="3198597"/>
            <a:ext cx="451791" cy="342991"/>
            <a:chOff x="3963652" y="1999759"/>
            <a:chExt cx="374154" cy="284050"/>
          </a:xfrm>
        </p:grpSpPr>
        <p:sp>
          <p:nvSpPr>
            <p:cNvPr id="10729" name="Google Shape;10729;p49"/>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49"/>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49"/>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2" name="Google Shape;10732;p49"/>
          <p:cNvGrpSpPr/>
          <p:nvPr/>
        </p:nvGrpSpPr>
        <p:grpSpPr>
          <a:xfrm>
            <a:off x="2034640" y="3216840"/>
            <a:ext cx="454556" cy="306430"/>
            <a:chOff x="1777536" y="2014866"/>
            <a:chExt cx="376444" cy="253772"/>
          </a:xfrm>
        </p:grpSpPr>
        <p:sp>
          <p:nvSpPr>
            <p:cNvPr id="10733" name="Google Shape;10733;p49"/>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49"/>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49"/>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49"/>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49"/>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8" name="Google Shape;10738;p49"/>
          <p:cNvGrpSpPr/>
          <p:nvPr/>
        </p:nvGrpSpPr>
        <p:grpSpPr>
          <a:xfrm>
            <a:off x="1469940" y="3268110"/>
            <a:ext cx="451791" cy="204888"/>
            <a:chOff x="1309875" y="2057326"/>
            <a:chExt cx="374154" cy="169680"/>
          </a:xfrm>
        </p:grpSpPr>
        <p:sp>
          <p:nvSpPr>
            <p:cNvPr id="10739" name="Google Shape;10739;p4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4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4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49"/>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49"/>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49"/>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4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49"/>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49"/>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49"/>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49"/>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0" name="Google Shape;10750;p49"/>
          <p:cNvSpPr/>
          <p:nvPr/>
        </p:nvSpPr>
        <p:spPr>
          <a:xfrm>
            <a:off x="929508" y="3291052"/>
            <a:ext cx="452257" cy="15734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1" name="Google Shape;10751;p49"/>
          <p:cNvGrpSpPr/>
          <p:nvPr/>
        </p:nvGrpSpPr>
        <p:grpSpPr>
          <a:xfrm>
            <a:off x="2722811" y="3144025"/>
            <a:ext cx="137219" cy="450600"/>
            <a:chOff x="2347450" y="1954564"/>
            <a:chExt cx="113639" cy="373168"/>
          </a:xfrm>
        </p:grpSpPr>
        <p:sp>
          <p:nvSpPr>
            <p:cNvPr id="10752" name="Google Shape;10752;p49"/>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49"/>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4" name="Google Shape;10754;p49"/>
          <p:cNvSpPr/>
          <p:nvPr/>
        </p:nvSpPr>
        <p:spPr>
          <a:xfrm>
            <a:off x="928586" y="2700061"/>
            <a:ext cx="434898" cy="222941"/>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5" name="Google Shape;10755;p49"/>
          <p:cNvGrpSpPr/>
          <p:nvPr/>
        </p:nvGrpSpPr>
        <p:grpSpPr>
          <a:xfrm>
            <a:off x="3643713" y="2594993"/>
            <a:ext cx="399215" cy="432742"/>
            <a:chOff x="3110102" y="1499880"/>
            <a:chExt cx="330613" cy="358379"/>
          </a:xfrm>
        </p:grpSpPr>
        <p:sp>
          <p:nvSpPr>
            <p:cNvPr id="10756" name="Google Shape;10756;p49"/>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49"/>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49"/>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49"/>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49"/>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49"/>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49"/>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3" name="Google Shape;10763;p49"/>
          <p:cNvSpPr/>
          <p:nvPr/>
        </p:nvSpPr>
        <p:spPr>
          <a:xfrm>
            <a:off x="3748574" y="3143688"/>
            <a:ext cx="143135" cy="45102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4" name="Google Shape;10764;p49"/>
          <p:cNvGrpSpPr/>
          <p:nvPr/>
        </p:nvGrpSpPr>
        <p:grpSpPr>
          <a:xfrm>
            <a:off x="4097095" y="3198597"/>
            <a:ext cx="451330" cy="342991"/>
            <a:chOff x="3531200" y="1999759"/>
            <a:chExt cx="373772" cy="284050"/>
          </a:xfrm>
        </p:grpSpPr>
        <p:sp>
          <p:nvSpPr>
            <p:cNvPr id="10765" name="Google Shape;10765;p49"/>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49"/>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49"/>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49"/>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49"/>
          <p:cNvGrpSpPr/>
          <p:nvPr/>
        </p:nvGrpSpPr>
        <p:grpSpPr>
          <a:xfrm>
            <a:off x="3108738" y="2595493"/>
            <a:ext cx="398754" cy="433510"/>
            <a:chOff x="2667058" y="1500293"/>
            <a:chExt cx="330231" cy="359015"/>
          </a:xfrm>
        </p:grpSpPr>
        <p:sp>
          <p:nvSpPr>
            <p:cNvPr id="10770" name="Google Shape;10770;p49"/>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49"/>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49"/>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49"/>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49"/>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49"/>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49"/>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4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4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49"/>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49"/>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4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49"/>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49"/>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49"/>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49"/>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49"/>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49"/>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8" name="Google Shape;10788;p49"/>
          <p:cNvGrpSpPr/>
          <p:nvPr/>
        </p:nvGrpSpPr>
        <p:grpSpPr>
          <a:xfrm>
            <a:off x="4196086" y="2595032"/>
            <a:ext cx="386426" cy="434432"/>
            <a:chOff x="3567553" y="1499912"/>
            <a:chExt cx="320022" cy="359778"/>
          </a:xfrm>
        </p:grpSpPr>
        <p:sp>
          <p:nvSpPr>
            <p:cNvPr id="10789" name="Google Shape;10789;p49"/>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49"/>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49"/>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49"/>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49"/>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49"/>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49"/>
          <p:cNvGrpSpPr/>
          <p:nvPr/>
        </p:nvGrpSpPr>
        <p:grpSpPr>
          <a:xfrm>
            <a:off x="1469940" y="2595032"/>
            <a:ext cx="433510" cy="433050"/>
            <a:chOff x="1309875" y="1499912"/>
            <a:chExt cx="359015" cy="358633"/>
          </a:xfrm>
        </p:grpSpPr>
        <p:sp>
          <p:nvSpPr>
            <p:cNvPr id="10796" name="Google Shape;10796;p49"/>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49"/>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49"/>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49"/>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49"/>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49"/>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49"/>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49"/>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49"/>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5" name="Google Shape;10805;p49"/>
          <p:cNvGrpSpPr/>
          <p:nvPr/>
        </p:nvGrpSpPr>
        <p:grpSpPr>
          <a:xfrm>
            <a:off x="2568271" y="2595493"/>
            <a:ext cx="399215" cy="433510"/>
            <a:chOff x="2219466" y="1500293"/>
            <a:chExt cx="330613" cy="359015"/>
          </a:xfrm>
        </p:grpSpPr>
        <p:sp>
          <p:nvSpPr>
            <p:cNvPr id="10806" name="Google Shape;10806;p49"/>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49"/>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8" name="Google Shape;10808;p49"/>
          <p:cNvGrpSpPr/>
          <p:nvPr/>
        </p:nvGrpSpPr>
        <p:grpSpPr>
          <a:xfrm>
            <a:off x="6189206" y="2606438"/>
            <a:ext cx="295446" cy="423948"/>
            <a:chOff x="5343544" y="1509358"/>
            <a:chExt cx="244676" cy="351095"/>
          </a:xfrm>
        </p:grpSpPr>
        <p:sp>
          <p:nvSpPr>
            <p:cNvPr id="10809" name="Google Shape;10809;p49"/>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49"/>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49"/>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2" name="Google Shape;10812;p49"/>
          <p:cNvGrpSpPr/>
          <p:nvPr/>
        </p:nvGrpSpPr>
        <p:grpSpPr>
          <a:xfrm>
            <a:off x="5632302" y="2606438"/>
            <a:ext cx="297251" cy="423948"/>
            <a:chOff x="4882340" y="1509358"/>
            <a:chExt cx="246171" cy="351095"/>
          </a:xfrm>
        </p:grpSpPr>
        <p:sp>
          <p:nvSpPr>
            <p:cNvPr id="10813" name="Google Shape;10813;p49"/>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49"/>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49"/>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49"/>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49"/>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8" name="Google Shape;10818;p49"/>
          <p:cNvGrpSpPr/>
          <p:nvPr/>
        </p:nvGrpSpPr>
        <p:grpSpPr>
          <a:xfrm>
            <a:off x="7311770" y="2606015"/>
            <a:ext cx="285384" cy="424370"/>
            <a:chOff x="6273204" y="1509008"/>
            <a:chExt cx="236343" cy="351445"/>
          </a:xfrm>
        </p:grpSpPr>
        <p:sp>
          <p:nvSpPr>
            <p:cNvPr id="10819" name="Google Shape;10819;p49"/>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49"/>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1" name="Google Shape;10821;p49"/>
          <p:cNvSpPr/>
          <p:nvPr/>
        </p:nvSpPr>
        <p:spPr>
          <a:xfrm>
            <a:off x="6752341" y="2606965"/>
            <a:ext cx="294528" cy="42437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2" name="Google Shape;10822;p49"/>
          <p:cNvGrpSpPr/>
          <p:nvPr/>
        </p:nvGrpSpPr>
        <p:grpSpPr>
          <a:xfrm>
            <a:off x="8454459" y="2605094"/>
            <a:ext cx="231387" cy="425292"/>
            <a:chOff x="7219530" y="1508244"/>
            <a:chExt cx="191625" cy="352209"/>
          </a:xfrm>
        </p:grpSpPr>
        <p:sp>
          <p:nvSpPr>
            <p:cNvPr id="10823" name="Google Shape;10823;p49"/>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49"/>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49"/>
          <p:cNvGrpSpPr/>
          <p:nvPr/>
        </p:nvGrpSpPr>
        <p:grpSpPr>
          <a:xfrm>
            <a:off x="9033792" y="2605555"/>
            <a:ext cx="187069" cy="424831"/>
            <a:chOff x="7699309" y="1508626"/>
            <a:chExt cx="154922" cy="351827"/>
          </a:xfrm>
        </p:grpSpPr>
        <p:sp>
          <p:nvSpPr>
            <p:cNvPr id="10826" name="Google Shape;10826;p49"/>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49"/>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49"/>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49"/>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49"/>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49"/>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49"/>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3" name="Google Shape;10833;p49"/>
          <p:cNvGrpSpPr/>
          <p:nvPr/>
        </p:nvGrpSpPr>
        <p:grpSpPr>
          <a:xfrm>
            <a:off x="9592117" y="2606015"/>
            <a:ext cx="185225" cy="423909"/>
            <a:chOff x="8161690" y="1509008"/>
            <a:chExt cx="153396" cy="351064"/>
          </a:xfrm>
        </p:grpSpPr>
        <p:sp>
          <p:nvSpPr>
            <p:cNvPr id="10834" name="Google Shape;10834;p49"/>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49"/>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49"/>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49"/>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8" name="Google Shape;10838;p49"/>
          <p:cNvGrpSpPr/>
          <p:nvPr/>
        </p:nvGrpSpPr>
        <p:grpSpPr>
          <a:xfrm>
            <a:off x="7883806" y="2605862"/>
            <a:ext cx="257464" cy="425407"/>
            <a:chOff x="6746940" y="1508881"/>
            <a:chExt cx="213221" cy="352304"/>
          </a:xfrm>
        </p:grpSpPr>
        <p:sp>
          <p:nvSpPr>
            <p:cNvPr id="10839" name="Google Shape;10839;p49"/>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49"/>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49"/>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49"/>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3" name="Google Shape;10843;p49"/>
          <p:cNvGrpSpPr/>
          <p:nvPr/>
        </p:nvGrpSpPr>
        <p:grpSpPr>
          <a:xfrm>
            <a:off x="6704556" y="3208083"/>
            <a:ext cx="423448" cy="352707"/>
            <a:chOff x="5770336" y="2007615"/>
            <a:chExt cx="350682" cy="292097"/>
          </a:xfrm>
        </p:grpSpPr>
        <p:sp>
          <p:nvSpPr>
            <p:cNvPr id="10844" name="Google Shape;10844;p49"/>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49"/>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49"/>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49"/>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8" name="Google Shape;10848;p49"/>
          <p:cNvGrpSpPr/>
          <p:nvPr/>
        </p:nvGrpSpPr>
        <p:grpSpPr>
          <a:xfrm>
            <a:off x="6169082" y="3175171"/>
            <a:ext cx="423026" cy="418072"/>
            <a:chOff x="5326878" y="1980358"/>
            <a:chExt cx="350332" cy="346229"/>
          </a:xfrm>
        </p:grpSpPr>
        <p:sp>
          <p:nvSpPr>
            <p:cNvPr id="10849" name="Google Shape;10849;p49"/>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49"/>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49"/>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49"/>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3" name="Google Shape;10853;p49"/>
          <p:cNvSpPr/>
          <p:nvPr/>
        </p:nvSpPr>
        <p:spPr>
          <a:xfrm>
            <a:off x="9388480" y="3172147"/>
            <a:ext cx="399258" cy="42257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4" name="Google Shape;10854;p49"/>
          <p:cNvGrpSpPr/>
          <p:nvPr/>
        </p:nvGrpSpPr>
        <p:grpSpPr>
          <a:xfrm>
            <a:off x="5634107" y="3189918"/>
            <a:ext cx="422988" cy="390075"/>
            <a:chOff x="4883835" y="1992571"/>
            <a:chExt cx="350300" cy="323043"/>
          </a:xfrm>
        </p:grpSpPr>
        <p:sp>
          <p:nvSpPr>
            <p:cNvPr id="10855" name="Google Shape;10855;p49"/>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49"/>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49"/>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49"/>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49"/>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49"/>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1" name="Google Shape;10861;p49"/>
          <p:cNvGrpSpPr/>
          <p:nvPr/>
        </p:nvGrpSpPr>
        <p:grpSpPr>
          <a:xfrm>
            <a:off x="8852253" y="3173442"/>
            <a:ext cx="402441" cy="422565"/>
            <a:chOff x="7548967" y="1978927"/>
            <a:chExt cx="333285" cy="349950"/>
          </a:xfrm>
        </p:grpSpPr>
        <p:sp>
          <p:nvSpPr>
            <p:cNvPr id="10862" name="Google Shape;10862;p49"/>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49"/>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49"/>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49"/>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49"/>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49"/>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49"/>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49"/>
          <p:cNvGrpSpPr/>
          <p:nvPr/>
        </p:nvGrpSpPr>
        <p:grpSpPr>
          <a:xfrm>
            <a:off x="7240453" y="3173442"/>
            <a:ext cx="418417" cy="422988"/>
            <a:chOff x="6214142" y="1978927"/>
            <a:chExt cx="346515" cy="350300"/>
          </a:xfrm>
        </p:grpSpPr>
        <p:sp>
          <p:nvSpPr>
            <p:cNvPr id="10870" name="Google Shape;10870;p49"/>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49"/>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2" name="Google Shape;10872;p49"/>
          <p:cNvGrpSpPr/>
          <p:nvPr/>
        </p:nvGrpSpPr>
        <p:grpSpPr>
          <a:xfrm>
            <a:off x="8317278" y="3172982"/>
            <a:ext cx="402441" cy="423448"/>
            <a:chOff x="7105923" y="1978545"/>
            <a:chExt cx="333285" cy="350682"/>
          </a:xfrm>
        </p:grpSpPr>
        <p:sp>
          <p:nvSpPr>
            <p:cNvPr id="10873" name="Google Shape;10873;p49"/>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49"/>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49"/>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49"/>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49"/>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49"/>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49"/>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80" name="Google Shape;10880;p49"/>
          <p:cNvSpPr/>
          <p:nvPr/>
        </p:nvSpPr>
        <p:spPr>
          <a:xfrm>
            <a:off x="7777547" y="3173069"/>
            <a:ext cx="413391" cy="423031"/>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49"/>
          <p:cNvSpPr/>
          <p:nvPr/>
        </p:nvSpPr>
        <p:spPr>
          <a:xfrm>
            <a:off x="4845100" y="3708870"/>
            <a:ext cx="110683" cy="424490"/>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2" name="Google Shape;10882;p49"/>
          <p:cNvGrpSpPr/>
          <p:nvPr/>
        </p:nvGrpSpPr>
        <p:grpSpPr>
          <a:xfrm>
            <a:off x="4255075" y="3708879"/>
            <a:ext cx="245597" cy="424831"/>
            <a:chOff x="3616406" y="2422352"/>
            <a:chExt cx="203393" cy="351827"/>
          </a:xfrm>
        </p:grpSpPr>
        <p:sp>
          <p:nvSpPr>
            <p:cNvPr id="10883" name="Google Shape;10883;p49"/>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49"/>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49"/>
          <p:cNvGrpSpPr/>
          <p:nvPr/>
        </p:nvGrpSpPr>
        <p:grpSpPr>
          <a:xfrm>
            <a:off x="948675" y="3708418"/>
            <a:ext cx="329281" cy="424831"/>
            <a:chOff x="913012" y="2421970"/>
            <a:chExt cx="272696" cy="351827"/>
          </a:xfrm>
        </p:grpSpPr>
        <p:sp>
          <p:nvSpPr>
            <p:cNvPr id="10886" name="Google Shape;10886;p49"/>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49"/>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49"/>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49"/>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0" name="Google Shape;10890;p49"/>
          <p:cNvGrpSpPr/>
          <p:nvPr/>
        </p:nvGrpSpPr>
        <p:grpSpPr>
          <a:xfrm>
            <a:off x="2635018" y="3708879"/>
            <a:ext cx="308696" cy="424370"/>
            <a:chOff x="2274743" y="2422352"/>
            <a:chExt cx="255649" cy="351445"/>
          </a:xfrm>
        </p:grpSpPr>
        <p:sp>
          <p:nvSpPr>
            <p:cNvPr id="10891" name="Google Shape;10891;p49"/>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49"/>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49"/>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4" name="Google Shape;10894;p49"/>
          <p:cNvGrpSpPr/>
          <p:nvPr/>
        </p:nvGrpSpPr>
        <p:grpSpPr>
          <a:xfrm>
            <a:off x="3159048" y="3707534"/>
            <a:ext cx="297712" cy="425714"/>
            <a:chOff x="2708723" y="2421239"/>
            <a:chExt cx="246552" cy="352558"/>
          </a:xfrm>
        </p:grpSpPr>
        <p:sp>
          <p:nvSpPr>
            <p:cNvPr id="10895" name="Google Shape;10895;p49"/>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49"/>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7" name="Google Shape;10897;p49"/>
          <p:cNvGrpSpPr/>
          <p:nvPr/>
        </p:nvGrpSpPr>
        <p:grpSpPr>
          <a:xfrm>
            <a:off x="2104613" y="3708879"/>
            <a:ext cx="313266" cy="423487"/>
            <a:chOff x="1835485" y="2422352"/>
            <a:chExt cx="259433" cy="350714"/>
          </a:xfrm>
        </p:grpSpPr>
        <p:sp>
          <p:nvSpPr>
            <p:cNvPr id="10898" name="Google Shape;10898;p49"/>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49"/>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49"/>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49"/>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49"/>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49"/>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49"/>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5" name="Google Shape;10905;p49"/>
          <p:cNvGrpSpPr/>
          <p:nvPr/>
        </p:nvGrpSpPr>
        <p:grpSpPr>
          <a:xfrm>
            <a:off x="3692180" y="3708879"/>
            <a:ext cx="256581" cy="424370"/>
            <a:chOff x="3150240" y="2422352"/>
            <a:chExt cx="212489" cy="351445"/>
          </a:xfrm>
        </p:grpSpPr>
        <p:sp>
          <p:nvSpPr>
            <p:cNvPr id="10906" name="Google Shape;10906;p49"/>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49"/>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8" name="Google Shape;10908;p49"/>
          <p:cNvGrpSpPr/>
          <p:nvPr/>
        </p:nvGrpSpPr>
        <p:grpSpPr>
          <a:xfrm>
            <a:off x="1538991" y="3708610"/>
            <a:ext cx="325133" cy="425100"/>
            <a:chOff x="1367060" y="2422129"/>
            <a:chExt cx="269261" cy="352050"/>
          </a:xfrm>
        </p:grpSpPr>
        <p:sp>
          <p:nvSpPr>
            <p:cNvPr id="10909" name="Google Shape;10909;p49"/>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49"/>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49"/>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49"/>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49"/>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49"/>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49"/>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49"/>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49"/>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49"/>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49"/>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49"/>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49"/>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49"/>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3" name="Google Shape;10923;p49"/>
          <p:cNvSpPr/>
          <p:nvPr/>
        </p:nvSpPr>
        <p:spPr>
          <a:xfrm>
            <a:off x="8281431" y="3713287"/>
            <a:ext cx="426680" cy="424222"/>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4" name="Google Shape;10924;p49"/>
          <p:cNvGrpSpPr/>
          <p:nvPr/>
        </p:nvGrpSpPr>
        <p:grpSpPr>
          <a:xfrm>
            <a:off x="5632724" y="3712565"/>
            <a:ext cx="331546" cy="423448"/>
            <a:chOff x="4882690" y="2425405"/>
            <a:chExt cx="274573" cy="350682"/>
          </a:xfrm>
        </p:grpSpPr>
        <p:sp>
          <p:nvSpPr>
            <p:cNvPr id="10925" name="Google Shape;10925;p49"/>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49"/>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7" name="Google Shape;10927;p49"/>
          <p:cNvGrpSpPr/>
          <p:nvPr/>
        </p:nvGrpSpPr>
        <p:grpSpPr>
          <a:xfrm>
            <a:off x="7739751" y="3734878"/>
            <a:ext cx="429862" cy="378246"/>
            <a:chOff x="6627639" y="2443884"/>
            <a:chExt cx="355993" cy="313247"/>
          </a:xfrm>
        </p:grpSpPr>
        <p:sp>
          <p:nvSpPr>
            <p:cNvPr id="10928" name="Google Shape;10928;p49"/>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49"/>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49"/>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1" name="Google Shape;10931;p49"/>
          <p:cNvGrpSpPr/>
          <p:nvPr/>
        </p:nvGrpSpPr>
        <p:grpSpPr>
          <a:xfrm>
            <a:off x="7203393" y="3756923"/>
            <a:ext cx="424370" cy="335656"/>
            <a:chOff x="6183451" y="2462140"/>
            <a:chExt cx="351445" cy="277976"/>
          </a:xfrm>
        </p:grpSpPr>
        <p:sp>
          <p:nvSpPr>
            <p:cNvPr id="10932" name="Google Shape;10932;p49"/>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49"/>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49"/>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49"/>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49"/>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49"/>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49"/>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9" name="Google Shape;10939;p49"/>
          <p:cNvGrpSpPr/>
          <p:nvPr/>
        </p:nvGrpSpPr>
        <p:grpSpPr>
          <a:xfrm>
            <a:off x="6662465" y="3717942"/>
            <a:ext cx="426674" cy="412119"/>
            <a:chOff x="5735477" y="2429858"/>
            <a:chExt cx="353354" cy="341299"/>
          </a:xfrm>
        </p:grpSpPr>
        <p:sp>
          <p:nvSpPr>
            <p:cNvPr id="10940" name="Google Shape;10940;p49"/>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49"/>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49"/>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49"/>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49"/>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49"/>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6" name="Google Shape;10946;p49"/>
          <p:cNvGrpSpPr/>
          <p:nvPr/>
        </p:nvGrpSpPr>
        <p:grpSpPr>
          <a:xfrm>
            <a:off x="6068788" y="3738664"/>
            <a:ext cx="489355" cy="332672"/>
            <a:chOff x="5283337" y="2478774"/>
            <a:chExt cx="358633" cy="243913"/>
          </a:xfrm>
        </p:grpSpPr>
        <p:sp>
          <p:nvSpPr>
            <p:cNvPr id="10947" name="Google Shape;10947;p49"/>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49"/>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49"/>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49"/>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49"/>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49"/>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49"/>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49"/>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49"/>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49"/>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49"/>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49"/>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49"/>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49"/>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49"/>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49"/>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49"/>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4" name="Google Shape;10964;p49"/>
          <p:cNvGrpSpPr/>
          <p:nvPr/>
        </p:nvGrpSpPr>
        <p:grpSpPr>
          <a:xfrm>
            <a:off x="9354316" y="3767407"/>
            <a:ext cx="437197" cy="312344"/>
            <a:chOff x="7964753" y="2470823"/>
            <a:chExt cx="362068" cy="258670"/>
          </a:xfrm>
        </p:grpSpPr>
        <p:sp>
          <p:nvSpPr>
            <p:cNvPr id="10965" name="Google Shape;10965;p49"/>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49"/>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49"/>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49"/>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49"/>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49"/>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49"/>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49"/>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49"/>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4" name="Google Shape;10974;p49"/>
          <p:cNvGrpSpPr/>
          <p:nvPr/>
        </p:nvGrpSpPr>
        <p:grpSpPr>
          <a:xfrm>
            <a:off x="8822528" y="3750048"/>
            <a:ext cx="423026" cy="348905"/>
            <a:chOff x="7524349" y="2456447"/>
            <a:chExt cx="350332" cy="288948"/>
          </a:xfrm>
        </p:grpSpPr>
        <p:sp>
          <p:nvSpPr>
            <p:cNvPr id="10975" name="Google Shape;10975;p49"/>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49"/>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49"/>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49"/>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49"/>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0" name="Google Shape;10980;p49"/>
          <p:cNvGrpSpPr/>
          <p:nvPr/>
        </p:nvGrpSpPr>
        <p:grpSpPr>
          <a:xfrm>
            <a:off x="4685360" y="4278648"/>
            <a:ext cx="428940" cy="430745"/>
            <a:chOff x="3972749" y="2894211"/>
            <a:chExt cx="355230" cy="356725"/>
          </a:xfrm>
        </p:grpSpPr>
        <p:sp>
          <p:nvSpPr>
            <p:cNvPr id="10981" name="Google Shape;10981;p49"/>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49"/>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49"/>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49"/>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49"/>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49"/>
          <p:cNvGrpSpPr/>
          <p:nvPr/>
        </p:nvGrpSpPr>
        <p:grpSpPr>
          <a:xfrm>
            <a:off x="4148080" y="4308335"/>
            <a:ext cx="429862" cy="371794"/>
            <a:chOff x="3527797" y="2918796"/>
            <a:chExt cx="355993" cy="307904"/>
          </a:xfrm>
        </p:grpSpPr>
        <p:sp>
          <p:nvSpPr>
            <p:cNvPr id="10987" name="Google Shape;10987;p49"/>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49"/>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49"/>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49"/>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49"/>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49"/>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49"/>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49"/>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49"/>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49"/>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7" name="Google Shape;10997;p49"/>
          <p:cNvGrpSpPr/>
          <p:nvPr/>
        </p:nvGrpSpPr>
        <p:grpSpPr>
          <a:xfrm>
            <a:off x="3610801" y="4310946"/>
            <a:ext cx="430323" cy="365074"/>
            <a:chOff x="3082845" y="2920959"/>
            <a:chExt cx="356375" cy="302338"/>
          </a:xfrm>
        </p:grpSpPr>
        <p:sp>
          <p:nvSpPr>
            <p:cNvPr id="10998" name="Google Shape;10998;p49"/>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49"/>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0" name="Google Shape;11000;p49"/>
          <p:cNvGrpSpPr/>
          <p:nvPr/>
        </p:nvGrpSpPr>
        <p:grpSpPr>
          <a:xfrm>
            <a:off x="3074904" y="4279532"/>
            <a:ext cx="429401" cy="429401"/>
            <a:chOff x="2639038" y="2894942"/>
            <a:chExt cx="355612" cy="355612"/>
          </a:xfrm>
        </p:grpSpPr>
        <p:sp>
          <p:nvSpPr>
            <p:cNvPr id="11001" name="Google Shape;11001;p49"/>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49"/>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3" name="Google Shape;11003;p49"/>
          <p:cNvGrpSpPr/>
          <p:nvPr/>
        </p:nvGrpSpPr>
        <p:grpSpPr>
          <a:xfrm>
            <a:off x="2538085" y="4332568"/>
            <a:ext cx="429862" cy="323328"/>
            <a:chOff x="2194468" y="2938865"/>
            <a:chExt cx="355993" cy="267766"/>
          </a:xfrm>
        </p:grpSpPr>
        <p:sp>
          <p:nvSpPr>
            <p:cNvPr id="11004" name="Google Shape;11004;p49"/>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49"/>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49"/>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49"/>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49"/>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49"/>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49"/>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49"/>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49"/>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49"/>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49"/>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49"/>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49"/>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49"/>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49"/>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49"/>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49"/>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49"/>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49"/>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49"/>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4" name="Google Shape;11024;p49"/>
          <p:cNvGrpSpPr/>
          <p:nvPr/>
        </p:nvGrpSpPr>
        <p:grpSpPr>
          <a:xfrm>
            <a:off x="2001266" y="4279071"/>
            <a:ext cx="429862" cy="429401"/>
            <a:chOff x="1749897" y="2894561"/>
            <a:chExt cx="355993" cy="355612"/>
          </a:xfrm>
        </p:grpSpPr>
        <p:sp>
          <p:nvSpPr>
            <p:cNvPr id="11025" name="Google Shape;11025;p49"/>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49"/>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49"/>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49"/>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49"/>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49"/>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49"/>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49"/>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49"/>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49"/>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49"/>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49"/>
          <p:cNvGrpSpPr/>
          <p:nvPr/>
        </p:nvGrpSpPr>
        <p:grpSpPr>
          <a:xfrm>
            <a:off x="1464448" y="4278648"/>
            <a:ext cx="431705" cy="431667"/>
            <a:chOff x="1305327" y="2894211"/>
            <a:chExt cx="357520" cy="357488"/>
          </a:xfrm>
        </p:grpSpPr>
        <p:sp>
          <p:nvSpPr>
            <p:cNvPr id="11037" name="Google Shape;11037;p49"/>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49"/>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49"/>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49"/>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49"/>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49"/>
          <p:cNvGrpSpPr/>
          <p:nvPr/>
        </p:nvGrpSpPr>
        <p:grpSpPr>
          <a:xfrm>
            <a:off x="919411" y="4279263"/>
            <a:ext cx="439655" cy="426598"/>
            <a:chOff x="853950" y="2894720"/>
            <a:chExt cx="364104" cy="353290"/>
          </a:xfrm>
        </p:grpSpPr>
        <p:sp>
          <p:nvSpPr>
            <p:cNvPr id="11043" name="Google Shape;11043;p49"/>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49"/>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49"/>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49"/>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49"/>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49"/>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49"/>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49"/>
          <p:cNvGrpSpPr/>
          <p:nvPr/>
        </p:nvGrpSpPr>
        <p:grpSpPr>
          <a:xfrm>
            <a:off x="8269733" y="4300846"/>
            <a:ext cx="425292" cy="404438"/>
            <a:chOff x="7066548" y="2912594"/>
            <a:chExt cx="352209" cy="334938"/>
          </a:xfrm>
        </p:grpSpPr>
        <p:sp>
          <p:nvSpPr>
            <p:cNvPr id="11051" name="Google Shape;11051;p49"/>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49"/>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49"/>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49"/>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49"/>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49"/>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7" name="Google Shape;11057;p49"/>
          <p:cNvSpPr/>
          <p:nvPr/>
        </p:nvSpPr>
        <p:spPr>
          <a:xfrm>
            <a:off x="7696126" y="4266409"/>
            <a:ext cx="471037" cy="431711"/>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49"/>
          <p:cNvSpPr/>
          <p:nvPr/>
        </p:nvSpPr>
        <p:spPr>
          <a:xfrm>
            <a:off x="7145117" y="4287917"/>
            <a:ext cx="471498" cy="401025"/>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9" name="Google Shape;11059;p49"/>
          <p:cNvGrpSpPr/>
          <p:nvPr/>
        </p:nvGrpSpPr>
        <p:grpSpPr>
          <a:xfrm>
            <a:off x="8843113" y="4291437"/>
            <a:ext cx="384583" cy="425292"/>
            <a:chOff x="7541397" y="2904802"/>
            <a:chExt cx="318495" cy="352209"/>
          </a:xfrm>
        </p:grpSpPr>
        <p:sp>
          <p:nvSpPr>
            <p:cNvPr id="11060" name="Google Shape;11060;p49"/>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49"/>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2" name="Google Shape;11062;p49"/>
          <p:cNvGrpSpPr/>
          <p:nvPr/>
        </p:nvGrpSpPr>
        <p:grpSpPr>
          <a:xfrm>
            <a:off x="9400516" y="4290515"/>
            <a:ext cx="370412" cy="424370"/>
            <a:chOff x="8003015" y="2904039"/>
            <a:chExt cx="306759" cy="351445"/>
          </a:xfrm>
        </p:grpSpPr>
        <p:sp>
          <p:nvSpPr>
            <p:cNvPr id="11063" name="Google Shape;11063;p49"/>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49"/>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49"/>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49"/>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49"/>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49"/>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49"/>
          <p:cNvGrpSpPr/>
          <p:nvPr/>
        </p:nvGrpSpPr>
        <p:grpSpPr>
          <a:xfrm>
            <a:off x="6604858" y="4268125"/>
            <a:ext cx="446338" cy="446299"/>
            <a:chOff x="5687770" y="2885496"/>
            <a:chExt cx="369638" cy="369606"/>
          </a:xfrm>
        </p:grpSpPr>
        <p:sp>
          <p:nvSpPr>
            <p:cNvPr id="11070" name="Google Shape;11070;p49"/>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49"/>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49"/>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49"/>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49"/>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49"/>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49"/>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49"/>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49"/>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49"/>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0" name="Google Shape;11080;p49"/>
          <p:cNvGrpSpPr/>
          <p:nvPr/>
        </p:nvGrpSpPr>
        <p:grpSpPr>
          <a:xfrm>
            <a:off x="5631841" y="4291437"/>
            <a:ext cx="188874" cy="422066"/>
            <a:chOff x="4881958" y="2904802"/>
            <a:chExt cx="156417" cy="349537"/>
          </a:xfrm>
        </p:grpSpPr>
        <p:sp>
          <p:nvSpPr>
            <p:cNvPr id="11081" name="Google Shape;11081;p49"/>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49"/>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49"/>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49"/>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49"/>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49"/>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49"/>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8" name="Google Shape;11088;p49"/>
          <p:cNvGrpSpPr/>
          <p:nvPr/>
        </p:nvGrpSpPr>
        <p:grpSpPr>
          <a:xfrm>
            <a:off x="6052486" y="4269354"/>
            <a:ext cx="448143" cy="443688"/>
            <a:chOff x="5230318" y="2886514"/>
            <a:chExt cx="371133" cy="367443"/>
          </a:xfrm>
        </p:grpSpPr>
        <p:sp>
          <p:nvSpPr>
            <p:cNvPr id="11089" name="Google Shape;11089;p49"/>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49"/>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49"/>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49"/>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49"/>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49"/>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49"/>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49"/>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49"/>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8" name="Google Shape;11098;p49"/>
          <p:cNvGrpSpPr/>
          <p:nvPr/>
        </p:nvGrpSpPr>
        <p:grpSpPr>
          <a:xfrm>
            <a:off x="6678019" y="4931141"/>
            <a:ext cx="425753" cy="220442"/>
            <a:chOff x="5748358" y="3434578"/>
            <a:chExt cx="352590" cy="182561"/>
          </a:xfrm>
        </p:grpSpPr>
        <p:sp>
          <p:nvSpPr>
            <p:cNvPr id="11099" name="Google Shape;11099;p49"/>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49"/>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49"/>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49"/>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49"/>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49"/>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5" name="Google Shape;11105;p49"/>
          <p:cNvGrpSpPr/>
          <p:nvPr/>
        </p:nvGrpSpPr>
        <p:grpSpPr>
          <a:xfrm>
            <a:off x="929473" y="5945674"/>
            <a:ext cx="412004" cy="433856"/>
            <a:chOff x="862283" y="4274771"/>
            <a:chExt cx="341204" cy="359301"/>
          </a:xfrm>
        </p:grpSpPr>
        <p:sp>
          <p:nvSpPr>
            <p:cNvPr id="11106" name="Google Shape;11106;p49"/>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49"/>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49"/>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9" name="Google Shape;11109;p49"/>
          <p:cNvGrpSpPr/>
          <p:nvPr/>
        </p:nvGrpSpPr>
        <p:grpSpPr>
          <a:xfrm>
            <a:off x="1575091" y="5960882"/>
            <a:ext cx="364497" cy="401942"/>
            <a:chOff x="1396957" y="4287365"/>
            <a:chExt cx="301861" cy="332871"/>
          </a:xfrm>
        </p:grpSpPr>
        <p:sp>
          <p:nvSpPr>
            <p:cNvPr id="11110" name="Google Shape;11110;p49"/>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49"/>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49"/>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49"/>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49"/>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49"/>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49"/>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49"/>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49"/>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49"/>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49"/>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49"/>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49"/>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49"/>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49"/>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5" name="Google Shape;11125;p49"/>
          <p:cNvGrpSpPr/>
          <p:nvPr/>
        </p:nvGrpSpPr>
        <p:grpSpPr>
          <a:xfrm>
            <a:off x="2140713" y="5948977"/>
            <a:ext cx="478329" cy="429401"/>
            <a:chOff x="1865381" y="4277506"/>
            <a:chExt cx="396131" cy="355612"/>
          </a:xfrm>
        </p:grpSpPr>
        <p:sp>
          <p:nvSpPr>
            <p:cNvPr id="11126" name="Google Shape;11126;p49"/>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49"/>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49"/>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49"/>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49"/>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49"/>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2" name="Google Shape;11132;p49"/>
          <p:cNvGrpSpPr/>
          <p:nvPr/>
        </p:nvGrpSpPr>
        <p:grpSpPr>
          <a:xfrm>
            <a:off x="2800542" y="5980968"/>
            <a:ext cx="403785" cy="362193"/>
            <a:chOff x="2411823" y="4303999"/>
            <a:chExt cx="334398" cy="299953"/>
          </a:xfrm>
        </p:grpSpPr>
        <p:sp>
          <p:nvSpPr>
            <p:cNvPr id="11133" name="Google Shape;11133;p49"/>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49"/>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49"/>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49"/>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49"/>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49"/>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49"/>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0" name="Google Shape;11140;p49"/>
          <p:cNvGrpSpPr/>
          <p:nvPr/>
        </p:nvGrpSpPr>
        <p:grpSpPr>
          <a:xfrm>
            <a:off x="3394045" y="5950820"/>
            <a:ext cx="461891" cy="423448"/>
            <a:chOff x="2903337" y="4279032"/>
            <a:chExt cx="382519" cy="350682"/>
          </a:xfrm>
        </p:grpSpPr>
        <p:sp>
          <p:nvSpPr>
            <p:cNvPr id="11141" name="Google Shape;11141;p49"/>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49"/>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49"/>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49"/>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49"/>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49"/>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49"/>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49"/>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49"/>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49"/>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49"/>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49"/>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49"/>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49"/>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49"/>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6" name="Google Shape;11156;p49"/>
          <p:cNvGrpSpPr/>
          <p:nvPr/>
        </p:nvGrpSpPr>
        <p:grpSpPr>
          <a:xfrm>
            <a:off x="4637776" y="5995177"/>
            <a:ext cx="463236" cy="333812"/>
            <a:chOff x="3933342" y="4315767"/>
            <a:chExt cx="383632" cy="276449"/>
          </a:xfrm>
        </p:grpSpPr>
        <p:sp>
          <p:nvSpPr>
            <p:cNvPr id="11157" name="Google Shape;11157;p49"/>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49"/>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49"/>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49"/>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49"/>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49"/>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3" name="Google Shape;11163;p49"/>
          <p:cNvGrpSpPr/>
          <p:nvPr/>
        </p:nvGrpSpPr>
        <p:grpSpPr>
          <a:xfrm>
            <a:off x="4043351" y="5979163"/>
            <a:ext cx="407011" cy="365381"/>
            <a:chOff x="3441065" y="4302505"/>
            <a:chExt cx="337069" cy="302593"/>
          </a:xfrm>
        </p:grpSpPr>
        <p:sp>
          <p:nvSpPr>
            <p:cNvPr id="11164" name="Google Shape;11164;p49"/>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49"/>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49"/>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49"/>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49"/>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49"/>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49"/>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49"/>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49"/>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49"/>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49"/>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49"/>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49"/>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7" name="Google Shape;11177;p49"/>
          <p:cNvGrpSpPr/>
          <p:nvPr/>
        </p:nvGrpSpPr>
        <p:grpSpPr>
          <a:xfrm>
            <a:off x="4153572" y="4844270"/>
            <a:ext cx="409738" cy="406051"/>
            <a:chOff x="3532345" y="3362635"/>
            <a:chExt cx="339328" cy="336274"/>
          </a:xfrm>
        </p:grpSpPr>
        <p:sp>
          <p:nvSpPr>
            <p:cNvPr id="11178" name="Google Shape;11178;p49"/>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49"/>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49"/>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49"/>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49"/>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83" name="Google Shape;11183;p49"/>
          <p:cNvSpPr/>
          <p:nvPr/>
        </p:nvSpPr>
        <p:spPr>
          <a:xfrm>
            <a:off x="4680953" y="4829095"/>
            <a:ext cx="433516" cy="432824"/>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84" name="Google Shape;11184;p49"/>
          <p:cNvGrpSpPr/>
          <p:nvPr/>
        </p:nvGrpSpPr>
        <p:grpSpPr>
          <a:xfrm>
            <a:off x="2163142" y="5382894"/>
            <a:ext cx="196670" cy="424370"/>
            <a:chOff x="1883955" y="3808700"/>
            <a:chExt cx="162873" cy="351445"/>
          </a:xfrm>
        </p:grpSpPr>
        <p:sp>
          <p:nvSpPr>
            <p:cNvPr id="11185" name="Google Shape;11185;p49"/>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49"/>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7" name="Google Shape;11187;p49"/>
          <p:cNvGrpSpPr/>
          <p:nvPr/>
        </p:nvGrpSpPr>
        <p:grpSpPr>
          <a:xfrm>
            <a:off x="1022296" y="5383508"/>
            <a:ext cx="231848" cy="424217"/>
            <a:chOff x="939156" y="3809209"/>
            <a:chExt cx="192007" cy="351318"/>
          </a:xfrm>
        </p:grpSpPr>
        <p:sp>
          <p:nvSpPr>
            <p:cNvPr id="11188" name="Google Shape;11188;p49"/>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49"/>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0" name="Google Shape;11190;p49"/>
          <p:cNvGrpSpPr/>
          <p:nvPr/>
        </p:nvGrpSpPr>
        <p:grpSpPr>
          <a:xfrm>
            <a:off x="2672962" y="5384276"/>
            <a:ext cx="234152" cy="421605"/>
            <a:chOff x="2306167" y="3809845"/>
            <a:chExt cx="193915" cy="349155"/>
          </a:xfrm>
        </p:grpSpPr>
        <p:sp>
          <p:nvSpPr>
            <p:cNvPr id="11191" name="Google Shape;11191;p49"/>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49"/>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49"/>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49"/>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49"/>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49"/>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49"/>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8" name="Google Shape;11198;p49"/>
          <p:cNvGrpSpPr/>
          <p:nvPr/>
        </p:nvGrpSpPr>
        <p:grpSpPr>
          <a:xfrm>
            <a:off x="1486876" y="5381051"/>
            <a:ext cx="430284" cy="430784"/>
            <a:chOff x="1323901" y="3807173"/>
            <a:chExt cx="356343" cy="356757"/>
          </a:xfrm>
        </p:grpSpPr>
        <p:sp>
          <p:nvSpPr>
            <p:cNvPr id="11199" name="Google Shape;11199;p49"/>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49"/>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49"/>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49"/>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49"/>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49"/>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49"/>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49"/>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49"/>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49"/>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49"/>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49"/>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49"/>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49"/>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49"/>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49"/>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49"/>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49"/>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49"/>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49"/>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49"/>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49"/>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49"/>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49"/>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3" name="Google Shape;11223;p49"/>
          <p:cNvSpPr/>
          <p:nvPr/>
        </p:nvSpPr>
        <p:spPr>
          <a:xfrm>
            <a:off x="3254253" y="5378492"/>
            <a:ext cx="107496" cy="434783"/>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24" name="Google Shape;11224;p49"/>
          <p:cNvGrpSpPr/>
          <p:nvPr/>
        </p:nvGrpSpPr>
        <p:grpSpPr>
          <a:xfrm>
            <a:off x="925824" y="4833747"/>
            <a:ext cx="370412" cy="424370"/>
            <a:chOff x="859262" y="3353920"/>
            <a:chExt cx="306759" cy="351445"/>
          </a:xfrm>
        </p:grpSpPr>
        <p:sp>
          <p:nvSpPr>
            <p:cNvPr id="11225" name="Google Shape;11225;p49"/>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49"/>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49"/>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49"/>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49"/>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0" name="Google Shape;11230;p49"/>
          <p:cNvSpPr/>
          <p:nvPr/>
        </p:nvSpPr>
        <p:spPr>
          <a:xfrm>
            <a:off x="1477291" y="4841999"/>
            <a:ext cx="348487" cy="407554"/>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1" name="Google Shape;11231;p49"/>
          <p:cNvGrpSpPr/>
          <p:nvPr/>
        </p:nvGrpSpPr>
        <p:grpSpPr>
          <a:xfrm>
            <a:off x="4678946" y="5417189"/>
            <a:ext cx="440385" cy="356701"/>
            <a:chOff x="3967437" y="3837102"/>
            <a:chExt cx="364708" cy="295405"/>
          </a:xfrm>
        </p:grpSpPr>
        <p:sp>
          <p:nvSpPr>
            <p:cNvPr id="11232" name="Google Shape;11232;p49"/>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49"/>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49"/>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49"/>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49"/>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7" name="Google Shape;11237;p49"/>
          <p:cNvSpPr/>
          <p:nvPr/>
        </p:nvSpPr>
        <p:spPr>
          <a:xfrm>
            <a:off x="3772348" y="5382140"/>
            <a:ext cx="94246" cy="426756"/>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49"/>
          <p:cNvSpPr/>
          <p:nvPr/>
        </p:nvSpPr>
        <p:spPr>
          <a:xfrm>
            <a:off x="4077789" y="5406605"/>
            <a:ext cx="439008" cy="376331"/>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49"/>
          <p:cNvSpPr/>
          <p:nvPr/>
        </p:nvSpPr>
        <p:spPr>
          <a:xfrm>
            <a:off x="6154489" y="5394968"/>
            <a:ext cx="391462" cy="391885"/>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40" name="Google Shape;11240;p49"/>
          <p:cNvGrpSpPr/>
          <p:nvPr/>
        </p:nvGrpSpPr>
        <p:grpSpPr>
          <a:xfrm>
            <a:off x="6754651" y="5380175"/>
            <a:ext cx="342620" cy="372446"/>
            <a:chOff x="5964227" y="3858701"/>
            <a:chExt cx="283743" cy="308444"/>
          </a:xfrm>
        </p:grpSpPr>
        <p:sp>
          <p:nvSpPr>
            <p:cNvPr id="11241" name="Google Shape;11241;p49"/>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49"/>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49"/>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49"/>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5" name="Google Shape;11245;p49"/>
          <p:cNvGrpSpPr/>
          <p:nvPr/>
        </p:nvGrpSpPr>
        <p:grpSpPr>
          <a:xfrm>
            <a:off x="7275906" y="5460625"/>
            <a:ext cx="386849" cy="257925"/>
            <a:chOff x="6395908" y="3873073"/>
            <a:chExt cx="320372" cy="213602"/>
          </a:xfrm>
        </p:grpSpPr>
        <p:sp>
          <p:nvSpPr>
            <p:cNvPr id="11246" name="Google Shape;11246;p49"/>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49"/>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49"/>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49"/>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49"/>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49"/>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49"/>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49"/>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49"/>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49"/>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49"/>
          <p:cNvGrpSpPr/>
          <p:nvPr/>
        </p:nvGrpSpPr>
        <p:grpSpPr>
          <a:xfrm>
            <a:off x="8506810" y="5375789"/>
            <a:ext cx="431245" cy="425061"/>
            <a:chOff x="7415290" y="3802816"/>
            <a:chExt cx="357138" cy="352018"/>
          </a:xfrm>
        </p:grpSpPr>
        <p:sp>
          <p:nvSpPr>
            <p:cNvPr id="11257" name="Google Shape;11257;p49"/>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49"/>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49"/>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49"/>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49"/>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49"/>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49"/>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49"/>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49"/>
          <p:cNvGrpSpPr/>
          <p:nvPr/>
        </p:nvGrpSpPr>
        <p:grpSpPr>
          <a:xfrm>
            <a:off x="7872175" y="5412734"/>
            <a:ext cx="428940" cy="354282"/>
            <a:chOff x="6889712" y="3833413"/>
            <a:chExt cx="355230" cy="293401"/>
          </a:xfrm>
        </p:grpSpPr>
        <p:sp>
          <p:nvSpPr>
            <p:cNvPr id="11266" name="Google Shape;11266;p49"/>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49"/>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49"/>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49"/>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49"/>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1" name="Google Shape;11271;p49"/>
          <p:cNvGrpSpPr/>
          <p:nvPr/>
        </p:nvGrpSpPr>
        <p:grpSpPr>
          <a:xfrm>
            <a:off x="9043568" y="5415869"/>
            <a:ext cx="340879" cy="407107"/>
            <a:chOff x="1635875" y="237775"/>
            <a:chExt cx="4370250" cy="5219325"/>
          </a:xfrm>
        </p:grpSpPr>
        <p:sp>
          <p:nvSpPr>
            <p:cNvPr id="11272" name="Google Shape;11272;p49"/>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49"/>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49"/>
          <p:cNvGrpSpPr/>
          <p:nvPr/>
        </p:nvGrpSpPr>
        <p:grpSpPr>
          <a:xfrm>
            <a:off x="3636301" y="4842465"/>
            <a:ext cx="359697" cy="407626"/>
            <a:chOff x="3103963" y="3361140"/>
            <a:chExt cx="297886" cy="337578"/>
          </a:xfrm>
        </p:grpSpPr>
        <p:sp>
          <p:nvSpPr>
            <p:cNvPr id="11275" name="Google Shape;11275;p49"/>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49"/>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49"/>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49"/>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49"/>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4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4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49"/>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49"/>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49"/>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49"/>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49"/>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49"/>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49"/>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49"/>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49"/>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49"/>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49"/>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4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49"/>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49"/>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49"/>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49"/>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49"/>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9" name="Google Shape;11299;p49"/>
          <p:cNvGrpSpPr/>
          <p:nvPr/>
        </p:nvGrpSpPr>
        <p:grpSpPr>
          <a:xfrm>
            <a:off x="3109660" y="4842427"/>
            <a:ext cx="329703" cy="407895"/>
            <a:chOff x="2667821" y="3361108"/>
            <a:chExt cx="273046" cy="337801"/>
          </a:xfrm>
        </p:grpSpPr>
        <p:sp>
          <p:nvSpPr>
            <p:cNvPr id="11300" name="Google Shape;11300;p49"/>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49"/>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49"/>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49"/>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49"/>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49"/>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49"/>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49"/>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49"/>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49"/>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49"/>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49"/>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49"/>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49"/>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49"/>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49"/>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49"/>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49"/>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49"/>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9" name="Google Shape;11319;p49"/>
          <p:cNvGrpSpPr/>
          <p:nvPr/>
        </p:nvGrpSpPr>
        <p:grpSpPr>
          <a:xfrm>
            <a:off x="2559822" y="4841467"/>
            <a:ext cx="341378" cy="408932"/>
            <a:chOff x="2212469" y="3360313"/>
            <a:chExt cx="282715" cy="338660"/>
          </a:xfrm>
        </p:grpSpPr>
        <p:sp>
          <p:nvSpPr>
            <p:cNvPr id="11320" name="Google Shape;11320;p49"/>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49"/>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49"/>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3" name="Google Shape;11323;p49"/>
          <p:cNvGrpSpPr/>
          <p:nvPr/>
        </p:nvGrpSpPr>
        <p:grpSpPr>
          <a:xfrm>
            <a:off x="2024117" y="4842427"/>
            <a:ext cx="336577" cy="409431"/>
            <a:chOff x="1768821" y="3361108"/>
            <a:chExt cx="278739" cy="339073"/>
          </a:xfrm>
        </p:grpSpPr>
        <p:sp>
          <p:nvSpPr>
            <p:cNvPr id="11324" name="Google Shape;11324;p49"/>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49"/>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49"/>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49"/>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49"/>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49"/>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49"/>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49"/>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49"/>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49"/>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49"/>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5" name="Google Shape;11335;p49"/>
          <p:cNvGrpSpPr/>
          <p:nvPr/>
        </p:nvGrpSpPr>
        <p:grpSpPr>
          <a:xfrm>
            <a:off x="6182370" y="4813163"/>
            <a:ext cx="370873" cy="455017"/>
            <a:chOff x="5337883" y="3336873"/>
            <a:chExt cx="307141" cy="376826"/>
          </a:xfrm>
        </p:grpSpPr>
        <p:sp>
          <p:nvSpPr>
            <p:cNvPr id="11336" name="Google Shape;11336;p49"/>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49"/>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38" name="Google Shape;11338;p49"/>
          <p:cNvGrpSpPr/>
          <p:nvPr/>
        </p:nvGrpSpPr>
        <p:grpSpPr>
          <a:xfrm>
            <a:off x="5634107" y="4813623"/>
            <a:ext cx="390536" cy="455900"/>
            <a:chOff x="4883835" y="3337255"/>
            <a:chExt cx="323425" cy="377557"/>
          </a:xfrm>
        </p:grpSpPr>
        <p:sp>
          <p:nvSpPr>
            <p:cNvPr id="11339" name="Google Shape;11339;p49"/>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49"/>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49"/>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2" name="Google Shape;11342;p49"/>
          <p:cNvGrpSpPr/>
          <p:nvPr/>
        </p:nvGrpSpPr>
        <p:grpSpPr>
          <a:xfrm>
            <a:off x="7215298" y="4898190"/>
            <a:ext cx="425753" cy="286767"/>
            <a:chOff x="6193310" y="3407289"/>
            <a:chExt cx="352590" cy="237488"/>
          </a:xfrm>
        </p:grpSpPr>
        <p:sp>
          <p:nvSpPr>
            <p:cNvPr id="11343" name="Google Shape;11343;p49"/>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49"/>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49"/>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49"/>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49"/>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8" name="Google Shape;11348;p49"/>
          <p:cNvGrpSpPr/>
          <p:nvPr/>
        </p:nvGrpSpPr>
        <p:grpSpPr>
          <a:xfrm>
            <a:off x="7751195" y="4886784"/>
            <a:ext cx="427135" cy="307313"/>
            <a:chOff x="6637117" y="3397843"/>
            <a:chExt cx="353735" cy="254504"/>
          </a:xfrm>
        </p:grpSpPr>
        <p:sp>
          <p:nvSpPr>
            <p:cNvPr id="11349" name="Google Shape;11349;p49"/>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49"/>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49"/>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49"/>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49"/>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49"/>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5" name="Google Shape;11355;p49"/>
          <p:cNvGrpSpPr/>
          <p:nvPr/>
        </p:nvGrpSpPr>
        <p:grpSpPr>
          <a:xfrm>
            <a:off x="8281139" y="4828448"/>
            <a:ext cx="435469" cy="425445"/>
            <a:chOff x="7075994" y="3349531"/>
            <a:chExt cx="360637" cy="352336"/>
          </a:xfrm>
        </p:grpSpPr>
        <p:sp>
          <p:nvSpPr>
            <p:cNvPr id="11356" name="Google Shape;11356;p49"/>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49"/>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49"/>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49"/>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49"/>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49"/>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49"/>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3" name="Google Shape;11363;p49"/>
          <p:cNvGrpSpPr/>
          <p:nvPr/>
        </p:nvGrpSpPr>
        <p:grpSpPr>
          <a:xfrm>
            <a:off x="8976646" y="4828025"/>
            <a:ext cx="129423" cy="425522"/>
            <a:chOff x="7651983" y="3349181"/>
            <a:chExt cx="107183" cy="352399"/>
          </a:xfrm>
        </p:grpSpPr>
        <p:sp>
          <p:nvSpPr>
            <p:cNvPr id="11364" name="Google Shape;11364;p49"/>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49"/>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6" name="Google Shape;11366;p49"/>
          <p:cNvGrpSpPr/>
          <p:nvPr/>
        </p:nvGrpSpPr>
        <p:grpSpPr>
          <a:xfrm>
            <a:off x="9364839" y="4868043"/>
            <a:ext cx="425753" cy="346639"/>
            <a:chOff x="7973468" y="3382322"/>
            <a:chExt cx="352590" cy="287072"/>
          </a:xfrm>
        </p:grpSpPr>
        <p:sp>
          <p:nvSpPr>
            <p:cNvPr id="11367" name="Google Shape;11367;p49"/>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49"/>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49"/>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49"/>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49"/>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49"/>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49"/>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49"/>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49"/>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49"/>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49"/>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49"/>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82" name="Shape 11382"/>
        <p:cNvGrpSpPr/>
        <p:nvPr/>
      </p:nvGrpSpPr>
      <p:grpSpPr>
        <a:xfrm>
          <a:off x="0" y="0"/>
          <a:ext cx="0" cy="0"/>
          <a:chOff x="0" y="0"/>
          <a:chExt cx="0" cy="0"/>
        </a:xfrm>
      </p:grpSpPr>
      <p:sp>
        <p:nvSpPr>
          <p:cNvPr id="11383" name="Google Shape;11383;p50"/>
          <p:cNvSpPr txBox="1"/>
          <p:nvPr/>
        </p:nvSpPr>
        <p:spPr>
          <a:xfrm>
            <a:off x="1225827" y="1059775"/>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Nature Icons</a:t>
            </a:r>
            <a:endParaRPr sz="3000">
              <a:solidFill>
                <a:srgbClr val="FFFFFF"/>
              </a:solidFill>
            </a:endParaRPr>
          </a:p>
        </p:txBody>
      </p:sp>
      <p:grpSp>
        <p:nvGrpSpPr>
          <p:cNvPr id="11384" name="Google Shape;11384;p50"/>
          <p:cNvGrpSpPr/>
          <p:nvPr/>
        </p:nvGrpSpPr>
        <p:grpSpPr>
          <a:xfrm>
            <a:off x="726513" y="3024831"/>
            <a:ext cx="428509" cy="428036"/>
            <a:chOff x="849677" y="1500658"/>
            <a:chExt cx="347872" cy="347488"/>
          </a:xfrm>
        </p:grpSpPr>
        <p:sp>
          <p:nvSpPr>
            <p:cNvPr id="11385" name="Google Shape;11385;p50"/>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0"/>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50"/>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50"/>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0"/>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0"/>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1" name="Google Shape;11391;p50"/>
          <p:cNvGrpSpPr/>
          <p:nvPr/>
        </p:nvGrpSpPr>
        <p:grpSpPr>
          <a:xfrm>
            <a:off x="1423929" y="3024831"/>
            <a:ext cx="389091" cy="428036"/>
            <a:chOff x="1415853" y="1500658"/>
            <a:chExt cx="315872" cy="347488"/>
          </a:xfrm>
        </p:grpSpPr>
        <p:sp>
          <p:nvSpPr>
            <p:cNvPr id="11392" name="Google Shape;11392;p50"/>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0"/>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0"/>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50"/>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6" name="Google Shape;11396;p50"/>
          <p:cNvGrpSpPr/>
          <p:nvPr/>
        </p:nvGrpSpPr>
        <p:grpSpPr>
          <a:xfrm>
            <a:off x="5466125" y="3024831"/>
            <a:ext cx="428075" cy="427563"/>
            <a:chOff x="4697389" y="1500658"/>
            <a:chExt cx="347520" cy="347104"/>
          </a:xfrm>
        </p:grpSpPr>
        <p:sp>
          <p:nvSpPr>
            <p:cNvPr id="11397" name="Google Shape;11397;p50"/>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0"/>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50"/>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0" name="Google Shape;11400;p50"/>
          <p:cNvGrpSpPr/>
          <p:nvPr/>
        </p:nvGrpSpPr>
        <p:grpSpPr>
          <a:xfrm>
            <a:off x="4118713" y="3596741"/>
            <a:ext cx="428075" cy="435762"/>
            <a:chOff x="3603533" y="1964946"/>
            <a:chExt cx="347520" cy="353760"/>
          </a:xfrm>
        </p:grpSpPr>
        <p:sp>
          <p:nvSpPr>
            <p:cNvPr id="11401" name="Google Shape;11401;p50"/>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50"/>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0"/>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4" name="Google Shape;11404;p50"/>
          <p:cNvGrpSpPr/>
          <p:nvPr/>
        </p:nvGrpSpPr>
        <p:grpSpPr>
          <a:xfrm>
            <a:off x="2082834" y="3595992"/>
            <a:ext cx="440728" cy="434145"/>
            <a:chOff x="1950765" y="1964338"/>
            <a:chExt cx="357792" cy="352448"/>
          </a:xfrm>
        </p:grpSpPr>
        <p:sp>
          <p:nvSpPr>
            <p:cNvPr id="11405" name="Google Shape;11405;p50"/>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50"/>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50"/>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0"/>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9" name="Google Shape;11409;p50"/>
          <p:cNvGrpSpPr/>
          <p:nvPr/>
        </p:nvGrpSpPr>
        <p:grpSpPr>
          <a:xfrm>
            <a:off x="8839089" y="3596426"/>
            <a:ext cx="452948" cy="435131"/>
            <a:chOff x="7435629" y="1964690"/>
            <a:chExt cx="367712" cy="353248"/>
          </a:xfrm>
        </p:grpSpPr>
        <p:sp>
          <p:nvSpPr>
            <p:cNvPr id="11410" name="Google Shape;11410;p50"/>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50"/>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0"/>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50"/>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4" name="Google Shape;11414;p50"/>
          <p:cNvGrpSpPr/>
          <p:nvPr/>
        </p:nvGrpSpPr>
        <p:grpSpPr>
          <a:xfrm>
            <a:off x="2775086" y="3596859"/>
            <a:ext cx="410219" cy="434697"/>
            <a:chOff x="2512749" y="1965042"/>
            <a:chExt cx="333024" cy="352896"/>
          </a:xfrm>
        </p:grpSpPr>
        <p:sp>
          <p:nvSpPr>
            <p:cNvPr id="11415" name="Google Shape;11415;p50"/>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50"/>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50"/>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0"/>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50"/>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0" name="Google Shape;11420;p50"/>
          <p:cNvGrpSpPr/>
          <p:nvPr/>
        </p:nvGrpSpPr>
        <p:grpSpPr>
          <a:xfrm>
            <a:off x="1402328" y="3617475"/>
            <a:ext cx="450583" cy="413136"/>
            <a:chOff x="1398317" y="1981778"/>
            <a:chExt cx="365792" cy="335392"/>
          </a:xfrm>
        </p:grpSpPr>
        <p:sp>
          <p:nvSpPr>
            <p:cNvPr id="11421" name="Google Shape;11421;p50"/>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0"/>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0"/>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0"/>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0"/>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50"/>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7" name="Google Shape;11427;p50"/>
          <p:cNvGrpSpPr/>
          <p:nvPr/>
        </p:nvGrpSpPr>
        <p:grpSpPr>
          <a:xfrm>
            <a:off x="3439627" y="3644318"/>
            <a:ext cx="435564" cy="387712"/>
            <a:chOff x="3052237" y="2003570"/>
            <a:chExt cx="353600" cy="314752"/>
          </a:xfrm>
        </p:grpSpPr>
        <p:sp>
          <p:nvSpPr>
            <p:cNvPr id="11428" name="Google Shape;11428;p50"/>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50"/>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0"/>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1" name="Google Shape;11431;p50"/>
          <p:cNvGrpSpPr/>
          <p:nvPr/>
        </p:nvGrpSpPr>
        <p:grpSpPr>
          <a:xfrm>
            <a:off x="1409345" y="4820066"/>
            <a:ext cx="453421" cy="275884"/>
            <a:chOff x="1404013" y="2958066"/>
            <a:chExt cx="368096" cy="223968"/>
          </a:xfrm>
        </p:grpSpPr>
        <p:sp>
          <p:nvSpPr>
            <p:cNvPr id="11432" name="Google Shape;11432;p50"/>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50"/>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4" name="Google Shape;11434;p50"/>
          <p:cNvSpPr/>
          <p:nvPr/>
        </p:nvSpPr>
        <p:spPr>
          <a:xfrm>
            <a:off x="4788962" y="4731765"/>
            <a:ext cx="452946" cy="452907"/>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50"/>
          <p:cNvSpPr/>
          <p:nvPr/>
        </p:nvSpPr>
        <p:spPr>
          <a:xfrm>
            <a:off x="764054" y="4731686"/>
            <a:ext cx="398511" cy="452513"/>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36" name="Google Shape;11436;p50"/>
          <p:cNvGrpSpPr/>
          <p:nvPr/>
        </p:nvGrpSpPr>
        <p:grpSpPr>
          <a:xfrm>
            <a:off x="2083307" y="4730312"/>
            <a:ext cx="456219" cy="452475"/>
            <a:chOff x="1951149" y="2885202"/>
            <a:chExt cx="370368" cy="367328"/>
          </a:xfrm>
        </p:grpSpPr>
        <p:sp>
          <p:nvSpPr>
            <p:cNvPr id="11437" name="Google Shape;11437;p50"/>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50"/>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50"/>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0" name="Google Shape;11440;p50"/>
          <p:cNvGrpSpPr/>
          <p:nvPr/>
        </p:nvGrpSpPr>
        <p:grpSpPr>
          <a:xfrm>
            <a:off x="2761447" y="4756131"/>
            <a:ext cx="452475" cy="403163"/>
            <a:chOff x="2501677" y="2906162"/>
            <a:chExt cx="367328" cy="327296"/>
          </a:xfrm>
        </p:grpSpPr>
        <p:sp>
          <p:nvSpPr>
            <p:cNvPr id="11441" name="Google Shape;11441;p50"/>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0"/>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50"/>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4" name="Google Shape;11444;p50"/>
          <p:cNvSpPr/>
          <p:nvPr/>
        </p:nvSpPr>
        <p:spPr>
          <a:xfrm>
            <a:off x="4111758" y="4784782"/>
            <a:ext cx="454326" cy="346874"/>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5" name="Google Shape;11445;p50"/>
          <p:cNvGrpSpPr/>
          <p:nvPr/>
        </p:nvGrpSpPr>
        <p:grpSpPr>
          <a:xfrm>
            <a:off x="3437262" y="4740797"/>
            <a:ext cx="452948" cy="436353"/>
            <a:chOff x="3050317" y="2893714"/>
            <a:chExt cx="367712" cy="354240"/>
          </a:xfrm>
        </p:grpSpPr>
        <p:sp>
          <p:nvSpPr>
            <p:cNvPr id="11446" name="Google Shape;11446;p50"/>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50"/>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8" name="Google Shape;11448;p50"/>
          <p:cNvSpPr/>
          <p:nvPr/>
        </p:nvSpPr>
        <p:spPr>
          <a:xfrm>
            <a:off x="5462933" y="4729400"/>
            <a:ext cx="456218" cy="453420"/>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50"/>
          <p:cNvSpPr/>
          <p:nvPr/>
        </p:nvSpPr>
        <p:spPr>
          <a:xfrm>
            <a:off x="9591550" y="4731686"/>
            <a:ext cx="312147" cy="451133"/>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0" name="Google Shape;11450;p50"/>
          <p:cNvGrpSpPr/>
          <p:nvPr/>
        </p:nvGrpSpPr>
        <p:grpSpPr>
          <a:xfrm>
            <a:off x="8956908" y="4731731"/>
            <a:ext cx="228110" cy="452435"/>
            <a:chOff x="7531277" y="2886354"/>
            <a:chExt cx="185184" cy="367296"/>
          </a:xfrm>
        </p:grpSpPr>
        <p:sp>
          <p:nvSpPr>
            <p:cNvPr id="11451" name="Google Shape;11451;p50"/>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0"/>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50"/>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4" name="Google Shape;11454;p50"/>
          <p:cNvGrpSpPr/>
          <p:nvPr/>
        </p:nvGrpSpPr>
        <p:grpSpPr>
          <a:xfrm>
            <a:off x="8212113" y="4732204"/>
            <a:ext cx="366071" cy="452435"/>
            <a:chOff x="6926637" y="2886738"/>
            <a:chExt cx="297184" cy="367296"/>
          </a:xfrm>
        </p:grpSpPr>
        <p:sp>
          <p:nvSpPr>
            <p:cNvPr id="11455" name="Google Shape;11455;p50"/>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50"/>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0"/>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8" name="Google Shape;11458;p50"/>
          <p:cNvSpPr/>
          <p:nvPr/>
        </p:nvSpPr>
        <p:spPr>
          <a:xfrm>
            <a:off x="6153775" y="4731292"/>
            <a:ext cx="426655" cy="453380"/>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50"/>
          <p:cNvSpPr/>
          <p:nvPr/>
        </p:nvSpPr>
        <p:spPr>
          <a:xfrm>
            <a:off x="6866652" y="4732159"/>
            <a:ext cx="356255" cy="45393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0" name="Google Shape;11460;p50"/>
          <p:cNvGrpSpPr/>
          <p:nvPr/>
        </p:nvGrpSpPr>
        <p:grpSpPr>
          <a:xfrm>
            <a:off x="7490298" y="4731731"/>
            <a:ext cx="456219" cy="453381"/>
            <a:chOff x="6340653" y="2886354"/>
            <a:chExt cx="370368" cy="368064"/>
          </a:xfrm>
        </p:grpSpPr>
        <p:sp>
          <p:nvSpPr>
            <p:cNvPr id="11461" name="Google Shape;11461;p50"/>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0"/>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0"/>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50"/>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50"/>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0"/>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7" name="Google Shape;11467;p50"/>
          <p:cNvGrpSpPr/>
          <p:nvPr/>
        </p:nvGrpSpPr>
        <p:grpSpPr>
          <a:xfrm>
            <a:off x="6142886" y="3617041"/>
            <a:ext cx="436984" cy="414515"/>
            <a:chOff x="5246797" y="1981426"/>
            <a:chExt cx="354752" cy="336512"/>
          </a:xfrm>
        </p:grpSpPr>
        <p:sp>
          <p:nvSpPr>
            <p:cNvPr id="11468" name="Google Shape;11468;p50"/>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0"/>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0" name="Google Shape;11470;p50"/>
          <p:cNvGrpSpPr/>
          <p:nvPr/>
        </p:nvGrpSpPr>
        <p:grpSpPr>
          <a:xfrm>
            <a:off x="4790310" y="3765645"/>
            <a:ext cx="437457" cy="266384"/>
            <a:chOff x="4148749" y="2102066"/>
            <a:chExt cx="355136" cy="216256"/>
          </a:xfrm>
        </p:grpSpPr>
        <p:sp>
          <p:nvSpPr>
            <p:cNvPr id="11471" name="Google Shape;11471;p50"/>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50"/>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3" name="Google Shape;11473;p50"/>
          <p:cNvGrpSpPr/>
          <p:nvPr/>
        </p:nvGrpSpPr>
        <p:grpSpPr>
          <a:xfrm>
            <a:off x="6817755" y="3641677"/>
            <a:ext cx="436984" cy="388460"/>
            <a:chOff x="5794669" y="2001426"/>
            <a:chExt cx="354752" cy="315360"/>
          </a:xfrm>
        </p:grpSpPr>
        <p:sp>
          <p:nvSpPr>
            <p:cNvPr id="11474" name="Google Shape;11474;p50"/>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50"/>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6" name="Google Shape;11476;p50"/>
          <p:cNvGrpSpPr/>
          <p:nvPr/>
        </p:nvGrpSpPr>
        <p:grpSpPr>
          <a:xfrm>
            <a:off x="7495934" y="3676680"/>
            <a:ext cx="434618" cy="356256"/>
            <a:chOff x="6345229" y="2029842"/>
            <a:chExt cx="352832" cy="289216"/>
          </a:xfrm>
        </p:grpSpPr>
        <p:sp>
          <p:nvSpPr>
            <p:cNvPr id="11477" name="Google Shape;11477;p50"/>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0"/>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9" name="Google Shape;11479;p50"/>
          <p:cNvGrpSpPr/>
          <p:nvPr/>
        </p:nvGrpSpPr>
        <p:grpSpPr>
          <a:xfrm>
            <a:off x="5466125" y="3684682"/>
            <a:ext cx="436984" cy="347348"/>
            <a:chOff x="4697389" y="2036338"/>
            <a:chExt cx="354752" cy="281984"/>
          </a:xfrm>
        </p:grpSpPr>
        <p:sp>
          <p:nvSpPr>
            <p:cNvPr id="11480" name="Google Shape;11480;p50"/>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50"/>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2" name="Google Shape;11482;p50"/>
          <p:cNvGrpSpPr/>
          <p:nvPr/>
        </p:nvGrpSpPr>
        <p:grpSpPr>
          <a:xfrm>
            <a:off x="1409345" y="4163132"/>
            <a:ext cx="435564" cy="437220"/>
            <a:chOff x="1404013" y="2424754"/>
            <a:chExt cx="353600" cy="354944"/>
          </a:xfrm>
        </p:grpSpPr>
        <p:sp>
          <p:nvSpPr>
            <p:cNvPr id="11483" name="Google Shape;11483;p50"/>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50"/>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0"/>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0"/>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50"/>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8" name="Google Shape;11488;p50"/>
          <p:cNvGrpSpPr/>
          <p:nvPr/>
        </p:nvGrpSpPr>
        <p:grpSpPr>
          <a:xfrm>
            <a:off x="732150" y="4167468"/>
            <a:ext cx="437417" cy="432411"/>
            <a:chOff x="854253" y="2428274"/>
            <a:chExt cx="355104" cy="351040"/>
          </a:xfrm>
        </p:grpSpPr>
        <p:sp>
          <p:nvSpPr>
            <p:cNvPr id="11489" name="Google Shape;11489;p50"/>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50"/>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1" name="Google Shape;11491;p50"/>
          <p:cNvGrpSpPr/>
          <p:nvPr/>
        </p:nvGrpSpPr>
        <p:grpSpPr>
          <a:xfrm>
            <a:off x="8175494" y="4183078"/>
            <a:ext cx="436984" cy="339859"/>
            <a:chOff x="6896909" y="2440946"/>
            <a:chExt cx="354752" cy="275904"/>
          </a:xfrm>
        </p:grpSpPr>
        <p:sp>
          <p:nvSpPr>
            <p:cNvPr id="11492" name="Google Shape;11492;p50"/>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50"/>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94" name="Google Shape;11494;p50"/>
          <p:cNvSpPr/>
          <p:nvPr/>
        </p:nvSpPr>
        <p:spPr>
          <a:xfrm>
            <a:off x="7498841" y="4192724"/>
            <a:ext cx="436982" cy="406710"/>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5" name="Google Shape;11495;p50"/>
          <p:cNvGrpSpPr/>
          <p:nvPr/>
        </p:nvGrpSpPr>
        <p:grpSpPr>
          <a:xfrm>
            <a:off x="6165393" y="4163132"/>
            <a:ext cx="396620" cy="436747"/>
            <a:chOff x="5265069" y="2424754"/>
            <a:chExt cx="321984" cy="354560"/>
          </a:xfrm>
        </p:grpSpPr>
        <p:sp>
          <p:nvSpPr>
            <p:cNvPr id="11496" name="Google Shape;11496;p50"/>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50"/>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8" name="Google Shape;11498;p50"/>
          <p:cNvGrpSpPr/>
          <p:nvPr/>
        </p:nvGrpSpPr>
        <p:grpSpPr>
          <a:xfrm>
            <a:off x="4792675" y="4214888"/>
            <a:ext cx="437417" cy="319756"/>
            <a:chOff x="4150669" y="2466770"/>
            <a:chExt cx="355104" cy="259584"/>
          </a:xfrm>
        </p:grpSpPr>
        <p:sp>
          <p:nvSpPr>
            <p:cNvPr id="11499" name="Google Shape;11499;p50"/>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50"/>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50"/>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50"/>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3" name="Google Shape;11503;p50"/>
          <p:cNvGrpSpPr/>
          <p:nvPr/>
        </p:nvGrpSpPr>
        <p:grpSpPr>
          <a:xfrm>
            <a:off x="5468963" y="4163369"/>
            <a:ext cx="436471" cy="436037"/>
            <a:chOff x="4699693" y="2424946"/>
            <a:chExt cx="354336" cy="353984"/>
          </a:xfrm>
        </p:grpSpPr>
        <p:sp>
          <p:nvSpPr>
            <p:cNvPr id="11504" name="Google Shape;11504;p50"/>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50"/>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6" name="Google Shape;11506;p50"/>
          <p:cNvSpPr/>
          <p:nvPr/>
        </p:nvSpPr>
        <p:spPr>
          <a:xfrm>
            <a:off x="6836616" y="4162964"/>
            <a:ext cx="408365" cy="436943"/>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50"/>
          <p:cNvSpPr/>
          <p:nvPr/>
        </p:nvSpPr>
        <p:spPr>
          <a:xfrm>
            <a:off x="3439206" y="4210935"/>
            <a:ext cx="437928" cy="388972"/>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8" name="Google Shape;11508;p50"/>
          <p:cNvGrpSpPr/>
          <p:nvPr/>
        </p:nvGrpSpPr>
        <p:grpSpPr>
          <a:xfrm>
            <a:off x="2085632" y="4320172"/>
            <a:ext cx="437457" cy="279707"/>
            <a:chOff x="1953037" y="2552242"/>
            <a:chExt cx="355136" cy="227072"/>
          </a:xfrm>
        </p:grpSpPr>
        <p:sp>
          <p:nvSpPr>
            <p:cNvPr id="11509" name="Google Shape;11509;p50"/>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50"/>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1" name="Google Shape;11511;p50"/>
          <p:cNvSpPr/>
          <p:nvPr/>
        </p:nvSpPr>
        <p:spPr>
          <a:xfrm>
            <a:off x="4119247" y="4162412"/>
            <a:ext cx="428981" cy="43607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2" name="Google Shape;11512;p50"/>
          <p:cNvGrpSpPr/>
          <p:nvPr/>
        </p:nvGrpSpPr>
        <p:grpSpPr>
          <a:xfrm>
            <a:off x="2760540" y="4289348"/>
            <a:ext cx="437417" cy="309113"/>
            <a:chOff x="2500941" y="2527218"/>
            <a:chExt cx="355104" cy="250944"/>
          </a:xfrm>
        </p:grpSpPr>
        <p:sp>
          <p:nvSpPr>
            <p:cNvPr id="11513" name="Google Shape;11513;p50"/>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50"/>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50"/>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50"/>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0"/>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8" name="Google Shape;11518;p50"/>
          <p:cNvSpPr/>
          <p:nvPr/>
        </p:nvSpPr>
        <p:spPr>
          <a:xfrm>
            <a:off x="8853760" y="4254965"/>
            <a:ext cx="437455" cy="347308"/>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19" name="Google Shape;11519;p50"/>
          <p:cNvGrpSpPr/>
          <p:nvPr/>
        </p:nvGrpSpPr>
        <p:grpSpPr>
          <a:xfrm>
            <a:off x="9526650" y="4166049"/>
            <a:ext cx="438836" cy="433357"/>
            <a:chOff x="7993805" y="2427122"/>
            <a:chExt cx="356256" cy="351808"/>
          </a:xfrm>
        </p:grpSpPr>
        <p:sp>
          <p:nvSpPr>
            <p:cNvPr id="11520" name="Google Shape;11520;p50"/>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50"/>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50"/>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3" name="Google Shape;11523;p50"/>
          <p:cNvGrpSpPr/>
          <p:nvPr/>
        </p:nvGrpSpPr>
        <p:grpSpPr>
          <a:xfrm>
            <a:off x="762186" y="3596820"/>
            <a:ext cx="380183" cy="435210"/>
            <a:chOff x="878637" y="1965010"/>
            <a:chExt cx="308640" cy="353312"/>
          </a:xfrm>
        </p:grpSpPr>
        <p:sp>
          <p:nvSpPr>
            <p:cNvPr id="11524" name="Google Shape;11524;p50"/>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50"/>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50"/>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7" name="Google Shape;11527;p50"/>
          <p:cNvGrpSpPr/>
          <p:nvPr/>
        </p:nvGrpSpPr>
        <p:grpSpPr>
          <a:xfrm>
            <a:off x="8174548" y="3596465"/>
            <a:ext cx="428982" cy="434145"/>
            <a:chOff x="6896141" y="1964722"/>
            <a:chExt cx="348256" cy="352448"/>
          </a:xfrm>
        </p:grpSpPr>
        <p:sp>
          <p:nvSpPr>
            <p:cNvPr id="11528" name="Google Shape;11528;p50"/>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0"/>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50"/>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1" name="Google Shape;11531;p50"/>
          <p:cNvGrpSpPr/>
          <p:nvPr/>
        </p:nvGrpSpPr>
        <p:grpSpPr>
          <a:xfrm>
            <a:off x="9521960" y="3658863"/>
            <a:ext cx="437457" cy="373639"/>
            <a:chOff x="7989997" y="2015378"/>
            <a:chExt cx="355136" cy="303328"/>
          </a:xfrm>
        </p:grpSpPr>
        <p:sp>
          <p:nvSpPr>
            <p:cNvPr id="11532" name="Google Shape;11532;p50"/>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50"/>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0"/>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5" name="Google Shape;11535;p50"/>
          <p:cNvGrpSpPr/>
          <p:nvPr/>
        </p:nvGrpSpPr>
        <p:grpSpPr>
          <a:xfrm>
            <a:off x="4112170" y="3035553"/>
            <a:ext cx="429455" cy="407460"/>
            <a:chOff x="3598221" y="1509362"/>
            <a:chExt cx="348640" cy="330784"/>
          </a:xfrm>
        </p:grpSpPr>
        <p:sp>
          <p:nvSpPr>
            <p:cNvPr id="11536" name="Google Shape;11536;p50"/>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50"/>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50"/>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50"/>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0" name="Google Shape;11540;p50"/>
          <p:cNvGrpSpPr/>
          <p:nvPr/>
        </p:nvGrpSpPr>
        <p:grpSpPr>
          <a:xfrm>
            <a:off x="6142886" y="3024831"/>
            <a:ext cx="428509" cy="428036"/>
            <a:chOff x="5246797" y="1500658"/>
            <a:chExt cx="347872" cy="347488"/>
          </a:xfrm>
        </p:grpSpPr>
        <p:sp>
          <p:nvSpPr>
            <p:cNvPr id="11541" name="Google Shape;11541;p50"/>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50"/>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0"/>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0"/>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50"/>
          <p:cNvGrpSpPr/>
          <p:nvPr/>
        </p:nvGrpSpPr>
        <p:grpSpPr>
          <a:xfrm>
            <a:off x="6820120" y="3024831"/>
            <a:ext cx="429928" cy="427129"/>
            <a:chOff x="5796589" y="1500658"/>
            <a:chExt cx="349024" cy="346752"/>
          </a:xfrm>
        </p:grpSpPr>
        <p:sp>
          <p:nvSpPr>
            <p:cNvPr id="11546" name="Google Shape;11546;p50"/>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7" name="Google Shape;11547;p50"/>
            <p:cNvGrpSpPr/>
            <p:nvPr/>
          </p:nvGrpSpPr>
          <p:grpSpPr>
            <a:xfrm>
              <a:off x="5796589" y="1500658"/>
              <a:ext cx="349024" cy="346752"/>
              <a:chOff x="5796589" y="1500658"/>
              <a:chExt cx="349024" cy="346752"/>
            </a:xfrm>
          </p:grpSpPr>
          <p:sp>
            <p:nvSpPr>
              <p:cNvPr id="11548" name="Google Shape;11548;p50"/>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50"/>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50"/>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50"/>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552" name="Google Shape;11552;p50"/>
          <p:cNvGrpSpPr/>
          <p:nvPr/>
        </p:nvGrpSpPr>
        <p:grpSpPr>
          <a:xfrm>
            <a:off x="8173602" y="3027196"/>
            <a:ext cx="429455" cy="422872"/>
            <a:chOff x="6895373" y="1502578"/>
            <a:chExt cx="348640" cy="343296"/>
          </a:xfrm>
        </p:grpSpPr>
        <p:sp>
          <p:nvSpPr>
            <p:cNvPr id="11553" name="Google Shape;11553;p50"/>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50"/>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50"/>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6" name="Google Shape;11556;p50"/>
          <p:cNvGrpSpPr/>
          <p:nvPr/>
        </p:nvGrpSpPr>
        <p:grpSpPr>
          <a:xfrm>
            <a:off x="4788891" y="3030744"/>
            <a:ext cx="428548" cy="415107"/>
            <a:chOff x="4147597" y="1505458"/>
            <a:chExt cx="347904" cy="336992"/>
          </a:xfrm>
        </p:grpSpPr>
        <p:sp>
          <p:nvSpPr>
            <p:cNvPr id="11557" name="Google Shape;11557;p50"/>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50"/>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0"/>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0"/>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0"/>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50"/>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50"/>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4" name="Google Shape;11564;p50"/>
          <p:cNvGrpSpPr/>
          <p:nvPr/>
        </p:nvGrpSpPr>
        <p:grpSpPr>
          <a:xfrm>
            <a:off x="2758648" y="3023885"/>
            <a:ext cx="428036" cy="428982"/>
            <a:chOff x="2499405" y="1499890"/>
            <a:chExt cx="347488" cy="348256"/>
          </a:xfrm>
        </p:grpSpPr>
        <p:sp>
          <p:nvSpPr>
            <p:cNvPr id="11565" name="Google Shape;11565;p50"/>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50"/>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50"/>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50"/>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50"/>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0" name="Google Shape;11570;p50"/>
          <p:cNvGrpSpPr/>
          <p:nvPr/>
        </p:nvGrpSpPr>
        <p:grpSpPr>
          <a:xfrm>
            <a:off x="2090323" y="3024634"/>
            <a:ext cx="408366" cy="428706"/>
            <a:chOff x="1956845" y="1500498"/>
            <a:chExt cx="331520" cy="348032"/>
          </a:xfrm>
        </p:grpSpPr>
        <p:sp>
          <p:nvSpPr>
            <p:cNvPr id="11571" name="Google Shape;11571;p50"/>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50"/>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50"/>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50"/>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50"/>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50"/>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50"/>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50"/>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50"/>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0"/>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0"/>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50"/>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3" name="Google Shape;11583;p50"/>
          <p:cNvGrpSpPr/>
          <p:nvPr/>
        </p:nvGrpSpPr>
        <p:grpSpPr>
          <a:xfrm>
            <a:off x="7496407" y="3085455"/>
            <a:ext cx="429455" cy="308758"/>
            <a:chOff x="6345613" y="1549874"/>
            <a:chExt cx="348640" cy="250656"/>
          </a:xfrm>
        </p:grpSpPr>
        <p:sp>
          <p:nvSpPr>
            <p:cNvPr id="11584" name="Google Shape;11584;p50"/>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50"/>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50"/>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50"/>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50"/>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50"/>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0" name="Google Shape;11590;p50"/>
          <p:cNvGrpSpPr/>
          <p:nvPr/>
        </p:nvGrpSpPr>
        <p:grpSpPr>
          <a:xfrm>
            <a:off x="8850363" y="3032675"/>
            <a:ext cx="429455" cy="411756"/>
            <a:chOff x="7444781" y="1507026"/>
            <a:chExt cx="348640" cy="334272"/>
          </a:xfrm>
        </p:grpSpPr>
        <p:sp>
          <p:nvSpPr>
            <p:cNvPr id="11591" name="Google Shape;11591;p50"/>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50"/>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50"/>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50"/>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50"/>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6" name="Google Shape;11596;p50"/>
          <p:cNvGrpSpPr/>
          <p:nvPr/>
        </p:nvGrpSpPr>
        <p:grpSpPr>
          <a:xfrm>
            <a:off x="9528542" y="3032320"/>
            <a:ext cx="428509" cy="412584"/>
            <a:chOff x="7995341" y="1506738"/>
            <a:chExt cx="347872" cy="334944"/>
          </a:xfrm>
        </p:grpSpPr>
        <p:sp>
          <p:nvSpPr>
            <p:cNvPr id="11597" name="Google Shape;11597;p50"/>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0"/>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50"/>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50"/>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50"/>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50"/>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50"/>
          <p:cNvGrpSpPr/>
          <p:nvPr/>
        </p:nvGrpSpPr>
        <p:grpSpPr>
          <a:xfrm>
            <a:off x="3434463" y="3052266"/>
            <a:ext cx="428509" cy="374349"/>
            <a:chOff x="3048045" y="1522930"/>
            <a:chExt cx="347872" cy="303904"/>
          </a:xfrm>
        </p:grpSpPr>
        <p:sp>
          <p:nvSpPr>
            <p:cNvPr id="11604" name="Google Shape;11604;p50"/>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05" name="Google Shape;11605;p50"/>
            <p:cNvGrpSpPr/>
            <p:nvPr/>
          </p:nvGrpSpPr>
          <p:grpSpPr>
            <a:xfrm>
              <a:off x="3048045" y="1522930"/>
              <a:ext cx="347872" cy="303904"/>
              <a:chOff x="3048045" y="1522930"/>
              <a:chExt cx="347872" cy="303904"/>
            </a:xfrm>
          </p:grpSpPr>
          <p:sp>
            <p:nvSpPr>
              <p:cNvPr id="11606" name="Google Shape;11606;p50"/>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50"/>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08" name="Google Shape;11608;p50"/>
          <p:cNvGrpSpPr/>
          <p:nvPr/>
        </p:nvGrpSpPr>
        <p:grpSpPr>
          <a:xfrm>
            <a:off x="1075675" y="5305218"/>
            <a:ext cx="386765" cy="441674"/>
            <a:chOff x="1133133" y="3351922"/>
            <a:chExt cx="313984" cy="358560"/>
          </a:xfrm>
        </p:grpSpPr>
        <p:sp>
          <p:nvSpPr>
            <p:cNvPr id="11609" name="Google Shape;11609;p50"/>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50"/>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50"/>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0"/>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0"/>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50"/>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50"/>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50"/>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50"/>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50"/>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50"/>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50"/>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50"/>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50"/>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50"/>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50"/>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25" name="Google Shape;11625;p50"/>
          <p:cNvSpPr/>
          <p:nvPr/>
        </p:nvSpPr>
        <p:spPr>
          <a:xfrm>
            <a:off x="1785299" y="5307622"/>
            <a:ext cx="323894" cy="436943"/>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6" name="Google Shape;11626;p50"/>
          <p:cNvGrpSpPr/>
          <p:nvPr/>
        </p:nvGrpSpPr>
        <p:grpSpPr>
          <a:xfrm>
            <a:off x="3122828" y="5306046"/>
            <a:ext cx="355310" cy="439900"/>
            <a:chOff x="2795053" y="3352594"/>
            <a:chExt cx="288448" cy="357120"/>
          </a:xfrm>
        </p:grpSpPr>
        <p:sp>
          <p:nvSpPr>
            <p:cNvPr id="11627" name="Google Shape;11627;p50"/>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0"/>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0"/>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50"/>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50"/>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0"/>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0"/>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50"/>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50"/>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6" name="Google Shape;11636;p50"/>
          <p:cNvGrpSpPr/>
          <p:nvPr/>
        </p:nvGrpSpPr>
        <p:grpSpPr>
          <a:xfrm>
            <a:off x="2434833" y="5306795"/>
            <a:ext cx="375492" cy="439151"/>
            <a:chOff x="2236525" y="3353202"/>
            <a:chExt cx="304832" cy="356512"/>
          </a:xfrm>
        </p:grpSpPr>
        <p:sp>
          <p:nvSpPr>
            <p:cNvPr id="11637" name="Google Shape;11637;p50"/>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0"/>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50"/>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0" name="Google Shape;11640;p50"/>
          <p:cNvGrpSpPr/>
          <p:nvPr/>
        </p:nvGrpSpPr>
        <p:grpSpPr>
          <a:xfrm>
            <a:off x="4497004" y="5306164"/>
            <a:ext cx="316326" cy="439782"/>
            <a:chOff x="3910637" y="3352690"/>
            <a:chExt cx="256800" cy="357024"/>
          </a:xfrm>
        </p:grpSpPr>
        <p:sp>
          <p:nvSpPr>
            <p:cNvPr id="11641" name="Google Shape;11641;p50"/>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50"/>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50"/>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4" name="Google Shape;11644;p50"/>
          <p:cNvGrpSpPr/>
          <p:nvPr/>
        </p:nvGrpSpPr>
        <p:grpSpPr>
          <a:xfrm>
            <a:off x="7140191" y="5305218"/>
            <a:ext cx="443527" cy="443566"/>
            <a:chOff x="6056429" y="3351922"/>
            <a:chExt cx="360064" cy="360096"/>
          </a:xfrm>
        </p:grpSpPr>
        <p:sp>
          <p:nvSpPr>
            <p:cNvPr id="11645" name="Google Shape;11645;p50"/>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50"/>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50"/>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8" name="Google Shape;11648;p50"/>
          <p:cNvGrpSpPr/>
          <p:nvPr/>
        </p:nvGrpSpPr>
        <p:grpSpPr>
          <a:xfrm>
            <a:off x="7820696" y="5306637"/>
            <a:ext cx="440255" cy="440255"/>
            <a:chOff x="6608877" y="3353074"/>
            <a:chExt cx="357408" cy="357408"/>
          </a:xfrm>
        </p:grpSpPr>
        <p:sp>
          <p:nvSpPr>
            <p:cNvPr id="11649" name="Google Shape;11649;p50"/>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50"/>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50"/>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0"/>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50"/>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50"/>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0"/>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56" name="Google Shape;11656;p50"/>
          <p:cNvSpPr/>
          <p:nvPr/>
        </p:nvSpPr>
        <p:spPr>
          <a:xfrm>
            <a:off x="9174782" y="5304784"/>
            <a:ext cx="440254" cy="440254"/>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7" name="Google Shape;11657;p50"/>
          <p:cNvGrpSpPr/>
          <p:nvPr/>
        </p:nvGrpSpPr>
        <p:grpSpPr>
          <a:xfrm>
            <a:off x="3764862" y="5305809"/>
            <a:ext cx="424764" cy="439191"/>
            <a:chOff x="3316269" y="3352402"/>
            <a:chExt cx="344832" cy="356544"/>
          </a:xfrm>
        </p:grpSpPr>
        <p:sp>
          <p:nvSpPr>
            <p:cNvPr id="11658" name="Google Shape;11658;p50"/>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50"/>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50"/>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61" name="Google Shape;11661;p50"/>
          <p:cNvSpPr/>
          <p:nvPr/>
        </p:nvSpPr>
        <p:spPr>
          <a:xfrm>
            <a:off x="5128312" y="5306676"/>
            <a:ext cx="408799" cy="440727"/>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2" name="Google Shape;11662;p50"/>
          <p:cNvGrpSpPr/>
          <p:nvPr/>
        </p:nvGrpSpPr>
        <p:grpSpPr>
          <a:xfrm>
            <a:off x="5789034" y="5327765"/>
            <a:ext cx="440255" cy="398473"/>
            <a:chOff x="4959533" y="3370226"/>
            <a:chExt cx="357408" cy="323488"/>
          </a:xfrm>
        </p:grpSpPr>
        <p:sp>
          <p:nvSpPr>
            <p:cNvPr id="11663" name="Google Shape;11663;p50"/>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0"/>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5" name="Google Shape;11665;p50"/>
          <p:cNvGrpSpPr/>
          <p:nvPr/>
        </p:nvGrpSpPr>
        <p:grpSpPr>
          <a:xfrm>
            <a:off x="8497890" y="5306637"/>
            <a:ext cx="439822" cy="440255"/>
            <a:chOff x="7158637" y="3353074"/>
            <a:chExt cx="357056" cy="357408"/>
          </a:xfrm>
        </p:grpSpPr>
        <p:sp>
          <p:nvSpPr>
            <p:cNvPr id="11666" name="Google Shape;11666;p50"/>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50"/>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50"/>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50"/>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0" name="Google Shape;11670;p50"/>
          <p:cNvGrpSpPr/>
          <p:nvPr/>
        </p:nvGrpSpPr>
        <p:grpSpPr>
          <a:xfrm>
            <a:off x="6465755" y="5329342"/>
            <a:ext cx="441674" cy="393624"/>
            <a:chOff x="5508909" y="3371506"/>
            <a:chExt cx="358560" cy="319552"/>
          </a:xfrm>
        </p:grpSpPr>
        <p:sp>
          <p:nvSpPr>
            <p:cNvPr id="11671" name="Google Shape;11671;p50"/>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50"/>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50"/>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50"/>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0"/>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0"/>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50"/>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50"/>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50"/>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50"/>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84" name="Shape 11684"/>
        <p:cNvGrpSpPr/>
        <p:nvPr/>
      </p:nvGrpSpPr>
      <p:grpSpPr>
        <a:xfrm>
          <a:off x="0" y="0"/>
          <a:ext cx="0" cy="0"/>
          <a:chOff x="0" y="0"/>
          <a:chExt cx="0" cy="0"/>
        </a:xfrm>
      </p:grpSpPr>
      <p:sp>
        <p:nvSpPr>
          <p:cNvPr id="11685" name="Google Shape;11685;p51"/>
          <p:cNvSpPr txBox="1"/>
          <p:nvPr/>
        </p:nvSpPr>
        <p:spPr>
          <a:xfrm>
            <a:off x="1225827" y="1057756"/>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SEO &amp; Marketing Icons</a:t>
            </a:r>
            <a:endParaRPr sz="3000">
              <a:solidFill>
                <a:srgbClr val="FFFFFF"/>
              </a:solidFill>
            </a:endParaRPr>
          </a:p>
        </p:txBody>
      </p:sp>
      <p:sp>
        <p:nvSpPr>
          <p:cNvPr id="11686" name="Google Shape;11686;p51"/>
          <p:cNvSpPr/>
          <p:nvPr/>
        </p:nvSpPr>
        <p:spPr>
          <a:xfrm>
            <a:off x="2939345" y="5700303"/>
            <a:ext cx="422427" cy="422894"/>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7" name="Google Shape;11687;p51"/>
          <p:cNvGrpSpPr/>
          <p:nvPr/>
        </p:nvGrpSpPr>
        <p:grpSpPr>
          <a:xfrm>
            <a:off x="3488596" y="5700543"/>
            <a:ext cx="422880" cy="422413"/>
            <a:chOff x="3303268" y="3817349"/>
            <a:chExt cx="346056" cy="345674"/>
          </a:xfrm>
        </p:grpSpPr>
        <p:sp>
          <p:nvSpPr>
            <p:cNvPr id="11688" name="Google Shape;11688;p51"/>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51"/>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1"/>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51"/>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2" name="Google Shape;11692;p51"/>
          <p:cNvGrpSpPr/>
          <p:nvPr/>
        </p:nvGrpSpPr>
        <p:grpSpPr>
          <a:xfrm>
            <a:off x="4037383" y="5700543"/>
            <a:ext cx="422880" cy="422413"/>
            <a:chOff x="3752358" y="3817349"/>
            <a:chExt cx="346056" cy="345674"/>
          </a:xfrm>
        </p:grpSpPr>
        <p:sp>
          <p:nvSpPr>
            <p:cNvPr id="11693" name="Google Shape;11693;p51"/>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51"/>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51"/>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51"/>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7" name="Google Shape;11697;p51"/>
          <p:cNvGrpSpPr/>
          <p:nvPr/>
        </p:nvGrpSpPr>
        <p:grpSpPr>
          <a:xfrm>
            <a:off x="5684212" y="5700543"/>
            <a:ext cx="422841" cy="422413"/>
            <a:chOff x="5100008" y="3817349"/>
            <a:chExt cx="346024" cy="345674"/>
          </a:xfrm>
        </p:grpSpPr>
        <p:sp>
          <p:nvSpPr>
            <p:cNvPr id="11698" name="Google Shape;11698;p51"/>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51"/>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51"/>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1" name="Google Shape;11701;p51"/>
          <p:cNvGrpSpPr/>
          <p:nvPr/>
        </p:nvGrpSpPr>
        <p:grpSpPr>
          <a:xfrm>
            <a:off x="6782681" y="5700543"/>
            <a:ext cx="422413" cy="422413"/>
            <a:chOff x="5998919" y="3817349"/>
            <a:chExt cx="345674" cy="345674"/>
          </a:xfrm>
        </p:grpSpPr>
        <p:sp>
          <p:nvSpPr>
            <p:cNvPr id="11702" name="Google Shape;11702;p51"/>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1"/>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51"/>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5" name="Google Shape;11705;p51"/>
          <p:cNvGrpSpPr/>
          <p:nvPr/>
        </p:nvGrpSpPr>
        <p:grpSpPr>
          <a:xfrm>
            <a:off x="4586170" y="5700543"/>
            <a:ext cx="422841" cy="422413"/>
            <a:chOff x="4201447" y="3817349"/>
            <a:chExt cx="346024" cy="345674"/>
          </a:xfrm>
        </p:grpSpPr>
        <p:sp>
          <p:nvSpPr>
            <p:cNvPr id="11706" name="Google Shape;11706;p51"/>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51"/>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8" name="Google Shape;11708;p51"/>
          <p:cNvGrpSpPr/>
          <p:nvPr/>
        </p:nvGrpSpPr>
        <p:grpSpPr>
          <a:xfrm>
            <a:off x="5135424" y="5700543"/>
            <a:ext cx="422841" cy="422413"/>
            <a:chOff x="4650919" y="3817349"/>
            <a:chExt cx="346024" cy="345674"/>
          </a:xfrm>
        </p:grpSpPr>
        <p:sp>
          <p:nvSpPr>
            <p:cNvPr id="11709" name="Google Shape;11709;p51"/>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51"/>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51"/>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2" name="Google Shape;11712;p51"/>
          <p:cNvGrpSpPr/>
          <p:nvPr/>
        </p:nvGrpSpPr>
        <p:grpSpPr>
          <a:xfrm>
            <a:off x="6233933" y="5700543"/>
            <a:ext cx="422374" cy="422413"/>
            <a:chOff x="5549861" y="3817349"/>
            <a:chExt cx="345642" cy="345674"/>
          </a:xfrm>
        </p:grpSpPr>
        <p:sp>
          <p:nvSpPr>
            <p:cNvPr id="11713" name="Google Shape;11713;p51"/>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1"/>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51"/>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6" name="Google Shape;11716;p51"/>
          <p:cNvGrpSpPr/>
          <p:nvPr/>
        </p:nvGrpSpPr>
        <p:grpSpPr>
          <a:xfrm>
            <a:off x="1324807" y="5181282"/>
            <a:ext cx="448785" cy="329762"/>
            <a:chOff x="1306445" y="3397829"/>
            <a:chExt cx="367255" cy="269855"/>
          </a:xfrm>
        </p:grpSpPr>
        <p:sp>
          <p:nvSpPr>
            <p:cNvPr id="11717" name="Google Shape;11717;p51"/>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1"/>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1"/>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1"/>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51"/>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51"/>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3" name="Google Shape;11723;p51"/>
          <p:cNvGrpSpPr/>
          <p:nvPr/>
        </p:nvGrpSpPr>
        <p:grpSpPr>
          <a:xfrm>
            <a:off x="1905101" y="5173425"/>
            <a:ext cx="448785" cy="345049"/>
            <a:chOff x="1781317" y="3391400"/>
            <a:chExt cx="367255" cy="282364"/>
          </a:xfrm>
        </p:grpSpPr>
        <p:sp>
          <p:nvSpPr>
            <p:cNvPr id="11724" name="Google Shape;11724;p51"/>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51"/>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51"/>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51"/>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51"/>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51"/>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0" name="Google Shape;11730;p51"/>
          <p:cNvGrpSpPr/>
          <p:nvPr/>
        </p:nvGrpSpPr>
        <p:grpSpPr>
          <a:xfrm>
            <a:off x="4223862" y="5148415"/>
            <a:ext cx="451119" cy="395069"/>
            <a:chOff x="3678830" y="3370933"/>
            <a:chExt cx="369164" cy="323297"/>
          </a:xfrm>
        </p:grpSpPr>
        <p:sp>
          <p:nvSpPr>
            <p:cNvPr id="11731" name="Google Shape;11731;p51"/>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51"/>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51"/>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51"/>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51"/>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51"/>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51"/>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51"/>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51"/>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1"/>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1"/>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2" name="Google Shape;11742;p51"/>
          <p:cNvGrpSpPr/>
          <p:nvPr/>
        </p:nvGrpSpPr>
        <p:grpSpPr>
          <a:xfrm>
            <a:off x="778354" y="5120604"/>
            <a:ext cx="381650" cy="450185"/>
            <a:chOff x="859265" y="3348175"/>
            <a:chExt cx="312316" cy="368400"/>
          </a:xfrm>
        </p:grpSpPr>
        <p:sp>
          <p:nvSpPr>
            <p:cNvPr id="11743" name="Google Shape;11743;p51"/>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1"/>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51"/>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51"/>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1"/>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48" name="Google Shape;11748;p51"/>
          <p:cNvSpPr/>
          <p:nvPr/>
        </p:nvSpPr>
        <p:spPr>
          <a:xfrm>
            <a:off x="2486291" y="5157223"/>
            <a:ext cx="454828" cy="377928"/>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9" name="Google Shape;11749;p51"/>
          <p:cNvGrpSpPr/>
          <p:nvPr/>
        </p:nvGrpSpPr>
        <p:grpSpPr>
          <a:xfrm>
            <a:off x="3108761" y="5136191"/>
            <a:ext cx="403386" cy="377478"/>
            <a:chOff x="2766264" y="3394042"/>
            <a:chExt cx="294873" cy="275934"/>
          </a:xfrm>
        </p:grpSpPr>
        <p:sp>
          <p:nvSpPr>
            <p:cNvPr id="11750" name="Google Shape;11750;p51"/>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51"/>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1"/>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1"/>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51"/>
          <p:cNvGrpSpPr/>
          <p:nvPr/>
        </p:nvGrpSpPr>
        <p:grpSpPr>
          <a:xfrm>
            <a:off x="3657027" y="5134062"/>
            <a:ext cx="423308" cy="424708"/>
            <a:chOff x="3214972" y="3359188"/>
            <a:chExt cx="346406" cy="347552"/>
          </a:xfrm>
        </p:grpSpPr>
        <p:sp>
          <p:nvSpPr>
            <p:cNvPr id="11755" name="Google Shape;11755;p51"/>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51"/>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51"/>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51"/>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51"/>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51"/>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51"/>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51"/>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51"/>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51"/>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51"/>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51"/>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51"/>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1"/>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9" name="Google Shape;11769;p51"/>
          <p:cNvGrpSpPr/>
          <p:nvPr/>
        </p:nvGrpSpPr>
        <p:grpSpPr>
          <a:xfrm>
            <a:off x="5385344" y="5195168"/>
            <a:ext cx="448785" cy="298762"/>
            <a:chOff x="4629306" y="3409193"/>
            <a:chExt cx="367255" cy="244486"/>
          </a:xfrm>
        </p:grpSpPr>
        <p:sp>
          <p:nvSpPr>
            <p:cNvPr id="11770" name="Google Shape;11770;p51"/>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51"/>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51"/>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51"/>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51"/>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51"/>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51"/>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51"/>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1"/>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51"/>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0" name="Google Shape;11780;p51"/>
          <p:cNvGrpSpPr/>
          <p:nvPr/>
        </p:nvGrpSpPr>
        <p:grpSpPr>
          <a:xfrm>
            <a:off x="4852776" y="5122937"/>
            <a:ext cx="354306" cy="408955"/>
            <a:chOff x="4193490" y="3350084"/>
            <a:chExt cx="289939" cy="334661"/>
          </a:xfrm>
        </p:grpSpPr>
        <p:sp>
          <p:nvSpPr>
            <p:cNvPr id="11781" name="Google Shape;11781;p51"/>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51"/>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51"/>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51"/>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51"/>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51"/>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51"/>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51"/>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51"/>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51"/>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1" name="Google Shape;11791;p51"/>
          <p:cNvGrpSpPr/>
          <p:nvPr/>
        </p:nvGrpSpPr>
        <p:grpSpPr>
          <a:xfrm>
            <a:off x="7712001" y="5124338"/>
            <a:ext cx="436299" cy="436260"/>
            <a:chOff x="6533281" y="3351230"/>
            <a:chExt cx="357037" cy="357005"/>
          </a:xfrm>
        </p:grpSpPr>
        <p:sp>
          <p:nvSpPr>
            <p:cNvPr id="11792" name="Google Shape;11792;p51"/>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51"/>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51"/>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5" name="Google Shape;11795;p51"/>
          <p:cNvGrpSpPr/>
          <p:nvPr/>
        </p:nvGrpSpPr>
        <p:grpSpPr>
          <a:xfrm>
            <a:off x="7131747" y="5124338"/>
            <a:ext cx="436727" cy="436260"/>
            <a:chOff x="6058441" y="3351230"/>
            <a:chExt cx="357387" cy="357005"/>
          </a:xfrm>
        </p:grpSpPr>
        <p:sp>
          <p:nvSpPr>
            <p:cNvPr id="11796" name="Google Shape;11796;p51"/>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51"/>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8" name="Google Shape;11798;p51"/>
          <p:cNvGrpSpPr/>
          <p:nvPr/>
        </p:nvGrpSpPr>
        <p:grpSpPr>
          <a:xfrm>
            <a:off x="9452375" y="5123871"/>
            <a:ext cx="436727" cy="436727"/>
            <a:chOff x="7957483" y="3350848"/>
            <a:chExt cx="357387" cy="357387"/>
          </a:xfrm>
        </p:grpSpPr>
        <p:sp>
          <p:nvSpPr>
            <p:cNvPr id="11799" name="Google Shape;11799;p51"/>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51"/>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51"/>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2" name="Google Shape;11802;p51"/>
          <p:cNvGrpSpPr/>
          <p:nvPr/>
        </p:nvGrpSpPr>
        <p:grpSpPr>
          <a:xfrm>
            <a:off x="8291828" y="5124338"/>
            <a:ext cx="436727" cy="436260"/>
            <a:chOff x="7007771" y="3351230"/>
            <a:chExt cx="357387" cy="357005"/>
          </a:xfrm>
        </p:grpSpPr>
        <p:sp>
          <p:nvSpPr>
            <p:cNvPr id="11803" name="Google Shape;11803;p51"/>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51"/>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51"/>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51"/>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51"/>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8" name="Google Shape;11808;p51"/>
          <p:cNvGrpSpPr/>
          <p:nvPr/>
        </p:nvGrpSpPr>
        <p:grpSpPr>
          <a:xfrm>
            <a:off x="5971199" y="5124338"/>
            <a:ext cx="436260" cy="436260"/>
            <a:chOff x="5108729" y="3351230"/>
            <a:chExt cx="357005" cy="357005"/>
          </a:xfrm>
        </p:grpSpPr>
        <p:sp>
          <p:nvSpPr>
            <p:cNvPr id="11809" name="Google Shape;11809;p51"/>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51"/>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1" name="Google Shape;11811;p51"/>
          <p:cNvGrpSpPr/>
          <p:nvPr/>
        </p:nvGrpSpPr>
        <p:grpSpPr>
          <a:xfrm>
            <a:off x="6551453" y="5124338"/>
            <a:ext cx="436766" cy="436260"/>
            <a:chOff x="5583569" y="3351230"/>
            <a:chExt cx="357419" cy="357005"/>
          </a:xfrm>
        </p:grpSpPr>
        <p:sp>
          <p:nvSpPr>
            <p:cNvPr id="11812" name="Google Shape;11812;p51"/>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51"/>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4" name="Google Shape;11814;p51"/>
          <p:cNvGrpSpPr/>
          <p:nvPr/>
        </p:nvGrpSpPr>
        <p:grpSpPr>
          <a:xfrm>
            <a:off x="8871615" y="5124338"/>
            <a:ext cx="436766" cy="436260"/>
            <a:chOff x="7482229" y="3351230"/>
            <a:chExt cx="357419" cy="357005"/>
          </a:xfrm>
        </p:grpSpPr>
        <p:sp>
          <p:nvSpPr>
            <p:cNvPr id="11815" name="Google Shape;11815;p51"/>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51"/>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51"/>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51"/>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51"/>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0" name="Google Shape;11820;p51"/>
          <p:cNvGrpSpPr/>
          <p:nvPr/>
        </p:nvGrpSpPr>
        <p:grpSpPr>
          <a:xfrm>
            <a:off x="4328532" y="4561548"/>
            <a:ext cx="272352" cy="422491"/>
            <a:chOff x="3764485" y="2890682"/>
            <a:chExt cx="222874" cy="345737"/>
          </a:xfrm>
        </p:grpSpPr>
        <p:sp>
          <p:nvSpPr>
            <p:cNvPr id="11821" name="Google Shape;11821;p51"/>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51"/>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51"/>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4" name="Google Shape;11824;p51"/>
          <p:cNvGrpSpPr/>
          <p:nvPr/>
        </p:nvGrpSpPr>
        <p:grpSpPr>
          <a:xfrm>
            <a:off x="2463854" y="4582781"/>
            <a:ext cx="516402" cy="379279"/>
            <a:chOff x="2278533" y="2937377"/>
            <a:chExt cx="346788" cy="254704"/>
          </a:xfrm>
        </p:grpSpPr>
        <p:sp>
          <p:nvSpPr>
            <p:cNvPr id="11825" name="Google Shape;11825;p51"/>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51"/>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7" name="Google Shape;11827;p51"/>
          <p:cNvSpPr/>
          <p:nvPr/>
        </p:nvSpPr>
        <p:spPr>
          <a:xfrm>
            <a:off x="3672784" y="4562107"/>
            <a:ext cx="424722" cy="423360"/>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28" name="Google Shape;11828;p51"/>
          <p:cNvGrpSpPr/>
          <p:nvPr/>
        </p:nvGrpSpPr>
        <p:grpSpPr>
          <a:xfrm>
            <a:off x="1972702" y="4562559"/>
            <a:ext cx="349677" cy="423347"/>
            <a:chOff x="1836637" y="2891510"/>
            <a:chExt cx="286152" cy="346438"/>
          </a:xfrm>
        </p:grpSpPr>
        <p:sp>
          <p:nvSpPr>
            <p:cNvPr id="11829" name="Google Shape;11829;p51"/>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51"/>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51"/>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2" name="Google Shape;11832;p51"/>
          <p:cNvGrpSpPr/>
          <p:nvPr/>
        </p:nvGrpSpPr>
        <p:grpSpPr>
          <a:xfrm>
            <a:off x="6554254" y="4580179"/>
            <a:ext cx="464071" cy="412650"/>
            <a:chOff x="5585861" y="2905929"/>
            <a:chExt cx="379764" cy="337684"/>
          </a:xfrm>
        </p:grpSpPr>
        <p:sp>
          <p:nvSpPr>
            <p:cNvPr id="11833" name="Google Shape;11833;p51"/>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51"/>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51"/>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51"/>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7" name="Google Shape;11837;p51"/>
          <p:cNvGrpSpPr/>
          <p:nvPr/>
        </p:nvGrpSpPr>
        <p:grpSpPr>
          <a:xfrm>
            <a:off x="1350751" y="4585741"/>
            <a:ext cx="425175" cy="378850"/>
            <a:chOff x="1327676" y="2910480"/>
            <a:chExt cx="347934" cy="310024"/>
          </a:xfrm>
        </p:grpSpPr>
        <p:sp>
          <p:nvSpPr>
            <p:cNvPr id="11838" name="Google Shape;11838;p51"/>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51"/>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51"/>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51"/>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51"/>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3" name="Google Shape;11843;p51"/>
          <p:cNvSpPr/>
          <p:nvPr/>
        </p:nvSpPr>
        <p:spPr>
          <a:xfrm>
            <a:off x="3132787" y="4933529"/>
            <a:ext cx="13031" cy="39403"/>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44" name="Google Shape;11844;p51"/>
          <p:cNvGrpSpPr/>
          <p:nvPr/>
        </p:nvGrpSpPr>
        <p:grpSpPr>
          <a:xfrm>
            <a:off x="3092897" y="4535645"/>
            <a:ext cx="467805" cy="438200"/>
            <a:chOff x="2753373" y="2902523"/>
            <a:chExt cx="347552" cy="325557"/>
          </a:xfrm>
        </p:grpSpPr>
        <p:sp>
          <p:nvSpPr>
            <p:cNvPr id="11845" name="Google Shape;11845;p51"/>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51"/>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51"/>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51"/>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51"/>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51"/>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1" name="Google Shape;11851;p51"/>
          <p:cNvGrpSpPr/>
          <p:nvPr/>
        </p:nvGrpSpPr>
        <p:grpSpPr>
          <a:xfrm>
            <a:off x="765829" y="4576912"/>
            <a:ext cx="435833" cy="409889"/>
            <a:chOff x="849016" y="2903255"/>
            <a:chExt cx="356655" cy="335425"/>
          </a:xfrm>
        </p:grpSpPr>
        <p:sp>
          <p:nvSpPr>
            <p:cNvPr id="11852" name="Google Shape;11852;p51"/>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51"/>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51"/>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51"/>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51"/>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51"/>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51"/>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51"/>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51"/>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51"/>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51"/>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3" name="Google Shape;11863;p51"/>
          <p:cNvGrpSpPr/>
          <p:nvPr/>
        </p:nvGrpSpPr>
        <p:grpSpPr>
          <a:xfrm>
            <a:off x="4874091" y="4605656"/>
            <a:ext cx="342248" cy="336686"/>
            <a:chOff x="4210933" y="2926777"/>
            <a:chExt cx="280072" cy="275520"/>
          </a:xfrm>
        </p:grpSpPr>
        <p:sp>
          <p:nvSpPr>
            <p:cNvPr id="11864" name="Google Shape;11864;p51"/>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51"/>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51"/>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51"/>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51"/>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51"/>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51"/>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51"/>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51"/>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51"/>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51"/>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51"/>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51"/>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7" name="Google Shape;11877;p51"/>
          <p:cNvGrpSpPr/>
          <p:nvPr/>
        </p:nvGrpSpPr>
        <p:grpSpPr>
          <a:xfrm>
            <a:off x="5431669" y="4591731"/>
            <a:ext cx="391374" cy="389079"/>
            <a:chOff x="4667216" y="2915382"/>
            <a:chExt cx="320273" cy="318395"/>
          </a:xfrm>
        </p:grpSpPr>
        <p:sp>
          <p:nvSpPr>
            <p:cNvPr id="11878" name="Google Shape;11878;p51"/>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51"/>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51"/>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51"/>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2" name="Google Shape;11882;p51"/>
          <p:cNvGrpSpPr/>
          <p:nvPr/>
        </p:nvGrpSpPr>
        <p:grpSpPr>
          <a:xfrm>
            <a:off x="6046658" y="4615264"/>
            <a:ext cx="320077" cy="342832"/>
            <a:chOff x="5170480" y="2934639"/>
            <a:chExt cx="261929" cy="280550"/>
          </a:xfrm>
        </p:grpSpPr>
        <p:sp>
          <p:nvSpPr>
            <p:cNvPr id="11883" name="Google Shape;11883;p51"/>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51"/>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51"/>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51"/>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51"/>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51"/>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51"/>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0" name="Google Shape;11890;p51"/>
          <p:cNvGrpSpPr/>
          <p:nvPr/>
        </p:nvGrpSpPr>
        <p:grpSpPr>
          <a:xfrm>
            <a:off x="7145166" y="4563026"/>
            <a:ext cx="442756" cy="445090"/>
            <a:chOff x="6069423" y="2891892"/>
            <a:chExt cx="362321" cy="364231"/>
          </a:xfrm>
        </p:grpSpPr>
        <p:sp>
          <p:nvSpPr>
            <p:cNvPr id="11891" name="Google Shape;11891;p51"/>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51"/>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51"/>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51"/>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51"/>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51"/>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7" name="Google Shape;11897;p51"/>
          <p:cNvGrpSpPr/>
          <p:nvPr/>
        </p:nvGrpSpPr>
        <p:grpSpPr>
          <a:xfrm>
            <a:off x="7759260" y="4596360"/>
            <a:ext cx="377449" cy="380250"/>
            <a:chOff x="6571955" y="2919170"/>
            <a:chExt cx="308878" cy="311170"/>
          </a:xfrm>
        </p:grpSpPr>
        <p:sp>
          <p:nvSpPr>
            <p:cNvPr id="11898" name="Google Shape;11898;p51"/>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51"/>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51"/>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51"/>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51"/>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51"/>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51"/>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51"/>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51"/>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51"/>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8" name="Google Shape;11908;p51"/>
          <p:cNvGrpSpPr/>
          <p:nvPr/>
        </p:nvGrpSpPr>
        <p:grpSpPr>
          <a:xfrm>
            <a:off x="8893397" y="4615380"/>
            <a:ext cx="428403" cy="342715"/>
            <a:chOff x="7500054" y="2934735"/>
            <a:chExt cx="350576" cy="280454"/>
          </a:xfrm>
        </p:grpSpPr>
        <p:sp>
          <p:nvSpPr>
            <p:cNvPr id="11909" name="Google Shape;11909;p51"/>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51"/>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51"/>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51"/>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51"/>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51"/>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51"/>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51"/>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7" name="Google Shape;11917;p51"/>
          <p:cNvGrpSpPr/>
          <p:nvPr/>
        </p:nvGrpSpPr>
        <p:grpSpPr>
          <a:xfrm>
            <a:off x="8312331" y="4542030"/>
            <a:ext cx="405724" cy="434371"/>
            <a:chOff x="7055134" y="2919170"/>
            <a:chExt cx="290321" cy="310820"/>
          </a:xfrm>
        </p:grpSpPr>
        <p:sp>
          <p:nvSpPr>
            <p:cNvPr id="11918" name="Google Shape;11918;p51"/>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51"/>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51"/>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51"/>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51"/>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51"/>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51"/>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51"/>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51"/>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51"/>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51"/>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51"/>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51"/>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51"/>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2" name="Google Shape;11932;p51"/>
          <p:cNvGrpSpPr/>
          <p:nvPr/>
        </p:nvGrpSpPr>
        <p:grpSpPr>
          <a:xfrm>
            <a:off x="9486176" y="4573683"/>
            <a:ext cx="403393" cy="424708"/>
            <a:chOff x="7985143" y="2900613"/>
            <a:chExt cx="330109" cy="347552"/>
          </a:xfrm>
        </p:grpSpPr>
        <p:sp>
          <p:nvSpPr>
            <p:cNvPr id="11933" name="Google Shape;11933;p51"/>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51"/>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51"/>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51"/>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51"/>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51"/>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51"/>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51"/>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1" name="Google Shape;11941;p51"/>
          <p:cNvGrpSpPr/>
          <p:nvPr/>
        </p:nvGrpSpPr>
        <p:grpSpPr>
          <a:xfrm>
            <a:off x="9493139" y="4004981"/>
            <a:ext cx="433032" cy="432137"/>
            <a:chOff x="7990840" y="2435226"/>
            <a:chExt cx="354363" cy="353631"/>
          </a:xfrm>
        </p:grpSpPr>
        <p:sp>
          <p:nvSpPr>
            <p:cNvPr id="11942" name="Google Shape;11942;p51"/>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51"/>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51"/>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5" name="Google Shape;11945;p51"/>
          <p:cNvGrpSpPr/>
          <p:nvPr/>
        </p:nvGrpSpPr>
        <p:grpSpPr>
          <a:xfrm>
            <a:off x="1949092" y="4060097"/>
            <a:ext cx="428870" cy="321439"/>
            <a:chOff x="1817317" y="2480330"/>
            <a:chExt cx="350958" cy="263043"/>
          </a:xfrm>
        </p:grpSpPr>
        <p:sp>
          <p:nvSpPr>
            <p:cNvPr id="11946" name="Google Shape;11946;p51"/>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51"/>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51"/>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51"/>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51"/>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1" name="Google Shape;11951;p51"/>
          <p:cNvGrpSpPr/>
          <p:nvPr/>
        </p:nvGrpSpPr>
        <p:grpSpPr>
          <a:xfrm>
            <a:off x="1367922" y="4063787"/>
            <a:ext cx="513134" cy="376509"/>
            <a:chOff x="1341727" y="2483349"/>
            <a:chExt cx="419913" cy="308109"/>
          </a:xfrm>
        </p:grpSpPr>
        <p:sp>
          <p:nvSpPr>
            <p:cNvPr id="11952" name="Google Shape;11952;p51"/>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51"/>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51"/>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5" name="Google Shape;11955;p51"/>
          <p:cNvGrpSpPr/>
          <p:nvPr/>
        </p:nvGrpSpPr>
        <p:grpSpPr>
          <a:xfrm>
            <a:off x="772325" y="4020267"/>
            <a:ext cx="459909" cy="403393"/>
            <a:chOff x="854332" y="2447736"/>
            <a:chExt cx="376358" cy="330109"/>
          </a:xfrm>
        </p:grpSpPr>
        <p:sp>
          <p:nvSpPr>
            <p:cNvPr id="11956" name="Google Shape;11956;p51"/>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51"/>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51"/>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51"/>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51"/>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51"/>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51"/>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51"/>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4" name="Google Shape;11964;p51"/>
          <p:cNvGrpSpPr/>
          <p:nvPr/>
        </p:nvGrpSpPr>
        <p:grpSpPr>
          <a:xfrm>
            <a:off x="4868996" y="4024196"/>
            <a:ext cx="393669" cy="393941"/>
            <a:chOff x="4206763" y="2450951"/>
            <a:chExt cx="322151" cy="322374"/>
          </a:xfrm>
        </p:grpSpPr>
        <p:sp>
          <p:nvSpPr>
            <p:cNvPr id="11965" name="Google Shape;11965;p51"/>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51"/>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7" name="Google Shape;11967;p51"/>
          <p:cNvGrpSpPr/>
          <p:nvPr/>
        </p:nvGrpSpPr>
        <p:grpSpPr>
          <a:xfrm>
            <a:off x="8927665" y="4023107"/>
            <a:ext cx="400787" cy="396314"/>
            <a:chOff x="7528096" y="2450059"/>
            <a:chExt cx="327976" cy="324316"/>
          </a:xfrm>
        </p:grpSpPr>
        <p:sp>
          <p:nvSpPr>
            <p:cNvPr id="11968" name="Google Shape;11968;p51"/>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51"/>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51"/>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51"/>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51"/>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3" name="Google Shape;11973;p51"/>
          <p:cNvGrpSpPr/>
          <p:nvPr/>
        </p:nvGrpSpPr>
        <p:grpSpPr>
          <a:xfrm>
            <a:off x="8376583" y="4099460"/>
            <a:ext cx="345049" cy="242713"/>
            <a:chOff x="7077129" y="2512542"/>
            <a:chExt cx="282364" cy="198619"/>
          </a:xfrm>
        </p:grpSpPr>
        <p:sp>
          <p:nvSpPr>
            <p:cNvPr id="11974" name="Google Shape;11974;p51"/>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51"/>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51"/>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51"/>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51"/>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51"/>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0" name="Google Shape;11980;p51"/>
          <p:cNvGrpSpPr/>
          <p:nvPr/>
        </p:nvGrpSpPr>
        <p:grpSpPr>
          <a:xfrm>
            <a:off x="4280845" y="4016572"/>
            <a:ext cx="408489" cy="408955"/>
            <a:chOff x="3725461" y="2444712"/>
            <a:chExt cx="334279" cy="334661"/>
          </a:xfrm>
        </p:grpSpPr>
        <p:sp>
          <p:nvSpPr>
            <p:cNvPr id="11981" name="Google Shape;11981;p51"/>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51"/>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51"/>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51"/>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51"/>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51"/>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51"/>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8" name="Google Shape;11988;p51"/>
          <p:cNvGrpSpPr/>
          <p:nvPr/>
        </p:nvGrpSpPr>
        <p:grpSpPr>
          <a:xfrm>
            <a:off x="7765717" y="4031858"/>
            <a:ext cx="405727" cy="379783"/>
            <a:chOff x="6577238" y="2457221"/>
            <a:chExt cx="332019" cy="310788"/>
          </a:xfrm>
        </p:grpSpPr>
        <p:sp>
          <p:nvSpPr>
            <p:cNvPr id="11989" name="Google Shape;11989;p51"/>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51"/>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51"/>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51"/>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51"/>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51"/>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5" name="Google Shape;11995;p51"/>
          <p:cNvGrpSpPr/>
          <p:nvPr/>
        </p:nvGrpSpPr>
        <p:grpSpPr>
          <a:xfrm>
            <a:off x="3172613" y="4010543"/>
            <a:ext cx="302924" cy="422841"/>
            <a:chOff x="2818561" y="2439778"/>
            <a:chExt cx="247892" cy="346024"/>
          </a:xfrm>
        </p:grpSpPr>
        <p:sp>
          <p:nvSpPr>
            <p:cNvPr id="11996" name="Google Shape;11996;p51"/>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51"/>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51"/>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51"/>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51"/>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51"/>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51"/>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51"/>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51"/>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51"/>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51"/>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51"/>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8" name="Google Shape;12008;p51"/>
          <p:cNvGrpSpPr/>
          <p:nvPr/>
        </p:nvGrpSpPr>
        <p:grpSpPr>
          <a:xfrm>
            <a:off x="3648237" y="4053135"/>
            <a:ext cx="513158" cy="336258"/>
            <a:chOff x="3207778" y="2474632"/>
            <a:chExt cx="419933" cy="275170"/>
          </a:xfrm>
        </p:grpSpPr>
        <p:sp>
          <p:nvSpPr>
            <p:cNvPr id="12009" name="Google Shape;12009;p51"/>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51"/>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51"/>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51"/>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51"/>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51"/>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51"/>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51"/>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51"/>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51"/>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51"/>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51"/>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51"/>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51"/>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3" name="Google Shape;12023;p51"/>
          <p:cNvGrpSpPr/>
          <p:nvPr/>
        </p:nvGrpSpPr>
        <p:grpSpPr>
          <a:xfrm>
            <a:off x="7181767" y="4030458"/>
            <a:ext cx="412650" cy="383945"/>
            <a:chOff x="6099375" y="2456075"/>
            <a:chExt cx="337684" cy="314194"/>
          </a:xfrm>
        </p:grpSpPr>
        <p:sp>
          <p:nvSpPr>
            <p:cNvPr id="12024" name="Google Shape;12024;p51"/>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51"/>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6" name="Google Shape;12026;p51"/>
          <p:cNvGrpSpPr/>
          <p:nvPr/>
        </p:nvGrpSpPr>
        <p:grpSpPr>
          <a:xfrm>
            <a:off x="2554357" y="4045744"/>
            <a:ext cx="382117" cy="350144"/>
            <a:chOff x="2312623" y="2468584"/>
            <a:chExt cx="312698" cy="286534"/>
          </a:xfrm>
        </p:grpSpPr>
        <p:sp>
          <p:nvSpPr>
            <p:cNvPr id="12027" name="Google Shape;12027;p51"/>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51"/>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51"/>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0" name="Google Shape;12030;p51"/>
          <p:cNvGrpSpPr/>
          <p:nvPr/>
        </p:nvGrpSpPr>
        <p:grpSpPr>
          <a:xfrm>
            <a:off x="6594512" y="4011944"/>
            <a:ext cx="421947" cy="418679"/>
            <a:chOff x="5618805" y="2440924"/>
            <a:chExt cx="345292" cy="342618"/>
          </a:xfrm>
        </p:grpSpPr>
        <p:sp>
          <p:nvSpPr>
            <p:cNvPr id="12031" name="Google Shape;12031;p51"/>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51"/>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51"/>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51"/>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51"/>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6" name="Google Shape;12036;p51"/>
          <p:cNvGrpSpPr/>
          <p:nvPr/>
        </p:nvGrpSpPr>
        <p:grpSpPr>
          <a:xfrm>
            <a:off x="5414516" y="4018867"/>
            <a:ext cx="461776" cy="404793"/>
            <a:chOff x="4653179" y="2446590"/>
            <a:chExt cx="377886" cy="331255"/>
          </a:xfrm>
        </p:grpSpPr>
        <p:sp>
          <p:nvSpPr>
            <p:cNvPr id="12037" name="Google Shape;12037;p51"/>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51"/>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51"/>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51"/>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1" name="Google Shape;12041;p51"/>
          <p:cNvGrpSpPr/>
          <p:nvPr/>
        </p:nvGrpSpPr>
        <p:grpSpPr>
          <a:xfrm>
            <a:off x="6063811" y="4034620"/>
            <a:ext cx="308019" cy="372860"/>
            <a:chOff x="5184517" y="2459481"/>
            <a:chExt cx="252062" cy="305122"/>
          </a:xfrm>
        </p:grpSpPr>
        <p:sp>
          <p:nvSpPr>
            <p:cNvPr id="12042" name="Google Shape;12042;p51"/>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51"/>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51"/>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51"/>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51"/>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51"/>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8" name="Google Shape;12048;p51"/>
          <p:cNvSpPr/>
          <p:nvPr/>
        </p:nvSpPr>
        <p:spPr>
          <a:xfrm>
            <a:off x="1929180" y="3437223"/>
            <a:ext cx="433046" cy="43308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49" name="Google Shape;12049;p51"/>
          <p:cNvGrpSpPr/>
          <p:nvPr/>
        </p:nvGrpSpPr>
        <p:grpSpPr>
          <a:xfrm>
            <a:off x="7250303" y="3435384"/>
            <a:ext cx="305219" cy="444623"/>
            <a:chOff x="6155459" y="1969108"/>
            <a:chExt cx="249770" cy="363849"/>
          </a:xfrm>
        </p:grpSpPr>
        <p:sp>
          <p:nvSpPr>
            <p:cNvPr id="12050" name="Google Shape;12050;p51"/>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51"/>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51"/>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51"/>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51"/>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51"/>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51"/>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51"/>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51"/>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9" name="Google Shape;12059;p51"/>
          <p:cNvGrpSpPr/>
          <p:nvPr/>
        </p:nvGrpSpPr>
        <p:grpSpPr>
          <a:xfrm>
            <a:off x="2514527" y="3437212"/>
            <a:ext cx="432137" cy="433071"/>
            <a:chOff x="2280029" y="1970604"/>
            <a:chExt cx="353631" cy="354395"/>
          </a:xfrm>
        </p:grpSpPr>
        <p:sp>
          <p:nvSpPr>
            <p:cNvPr id="12060" name="Google Shape;12060;p51"/>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51"/>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51"/>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51"/>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4" name="Google Shape;12064;p51"/>
          <p:cNvGrpSpPr/>
          <p:nvPr/>
        </p:nvGrpSpPr>
        <p:grpSpPr>
          <a:xfrm>
            <a:off x="9583884" y="3473347"/>
            <a:ext cx="311715" cy="368659"/>
            <a:chOff x="8065100" y="2000174"/>
            <a:chExt cx="255086" cy="301685"/>
          </a:xfrm>
        </p:grpSpPr>
        <p:sp>
          <p:nvSpPr>
            <p:cNvPr id="12065" name="Google Shape;12065;p51"/>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51"/>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51"/>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51"/>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9" name="Google Shape;12069;p51"/>
          <p:cNvGrpSpPr/>
          <p:nvPr/>
        </p:nvGrpSpPr>
        <p:grpSpPr>
          <a:xfrm>
            <a:off x="7834719" y="3435384"/>
            <a:ext cx="304791" cy="444623"/>
            <a:chOff x="6633705" y="1969108"/>
            <a:chExt cx="249420" cy="363849"/>
          </a:xfrm>
        </p:grpSpPr>
        <p:sp>
          <p:nvSpPr>
            <p:cNvPr id="12070" name="Google Shape;12070;p51"/>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51"/>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51"/>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51"/>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51"/>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51"/>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51"/>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51"/>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8" name="Google Shape;12078;p51"/>
          <p:cNvGrpSpPr/>
          <p:nvPr/>
        </p:nvGrpSpPr>
        <p:grpSpPr>
          <a:xfrm>
            <a:off x="6096212" y="3435384"/>
            <a:ext cx="276980" cy="444156"/>
            <a:chOff x="5211031" y="1969108"/>
            <a:chExt cx="226661" cy="363467"/>
          </a:xfrm>
        </p:grpSpPr>
        <p:sp>
          <p:nvSpPr>
            <p:cNvPr id="12079" name="Google Shape;12079;p51"/>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51"/>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1" name="Google Shape;12081;p51"/>
          <p:cNvGrpSpPr/>
          <p:nvPr/>
        </p:nvGrpSpPr>
        <p:grpSpPr>
          <a:xfrm>
            <a:off x="4265559" y="3437212"/>
            <a:ext cx="433032" cy="433071"/>
            <a:chOff x="3712952" y="1970604"/>
            <a:chExt cx="354363" cy="354395"/>
          </a:xfrm>
        </p:grpSpPr>
        <p:sp>
          <p:nvSpPr>
            <p:cNvPr id="12082" name="Google Shape;12082;p51"/>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51"/>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51"/>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51"/>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51"/>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51"/>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51"/>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51"/>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51"/>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1" name="Google Shape;12091;p51"/>
          <p:cNvGrpSpPr/>
          <p:nvPr/>
        </p:nvGrpSpPr>
        <p:grpSpPr>
          <a:xfrm>
            <a:off x="3682037" y="3437212"/>
            <a:ext cx="433032" cy="433499"/>
            <a:chOff x="3235438" y="1970604"/>
            <a:chExt cx="354363" cy="354745"/>
          </a:xfrm>
        </p:grpSpPr>
        <p:sp>
          <p:nvSpPr>
            <p:cNvPr id="12092" name="Google Shape;12092;p51"/>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51"/>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51"/>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51"/>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51"/>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51"/>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51"/>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51"/>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51"/>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51"/>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51"/>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51"/>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51"/>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5" name="Google Shape;12105;p51"/>
          <p:cNvGrpSpPr/>
          <p:nvPr/>
        </p:nvGrpSpPr>
        <p:grpSpPr>
          <a:xfrm>
            <a:off x="1353085" y="3460823"/>
            <a:ext cx="417279" cy="409461"/>
            <a:chOff x="1329585" y="1989925"/>
            <a:chExt cx="341472" cy="335074"/>
          </a:xfrm>
        </p:grpSpPr>
        <p:sp>
          <p:nvSpPr>
            <p:cNvPr id="12106" name="Google Shape;12106;p51"/>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51"/>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51"/>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9" name="Google Shape;12109;p51"/>
          <p:cNvGrpSpPr/>
          <p:nvPr/>
        </p:nvGrpSpPr>
        <p:grpSpPr>
          <a:xfrm>
            <a:off x="6561703" y="3460902"/>
            <a:ext cx="509152" cy="397894"/>
            <a:chOff x="5626763" y="2013829"/>
            <a:chExt cx="351722" cy="274788"/>
          </a:xfrm>
        </p:grpSpPr>
        <p:sp>
          <p:nvSpPr>
            <p:cNvPr id="12110" name="Google Shape;12110;p51"/>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51"/>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51"/>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51"/>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51"/>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51"/>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51"/>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1"/>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51"/>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51"/>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0" name="Google Shape;12120;p51"/>
          <p:cNvGrpSpPr/>
          <p:nvPr/>
        </p:nvGrpSpPr>
        <p:grpSpPr>
          <a:xfrm>
            <a:off x="8986943" y="3453432"/>
            <a:ext cx="338125" cy="407088"/>
            <a:chOff x="7576605" y="1983877"/>
            <a:chExt cx="276698" cy="333133"/>
          </a:xfrm>
        </p:grpSpPr>
        <p:sp>
          <p:nvSpPr>
            <p:cNvPr id="12121" name="Google Shape;12121;p51"/>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51"/>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3" name="Google Shape;12123;p51"/>
          <p:cNvGrpSpPr/>
          <p:nvPr/>
        </p:nvGrpSpPr>
        <p:grpSpPr>
          <a:xfrm>
            <a:off x="771391" y="3443241"/>
            <a:ext cx="412223" cy="432099"/>
            <a:chOff x="853568" y="1975538"/>
            <a:chExt cx="337334" cy="353599"/>
          </a:xfrm>
        </p:grpSpPr>
        <p:sp>
          <p:nvSpPr>
            <p:cNvPr id="12124" name="Google Shape;12124;p51"/>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51"/>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51"/>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51"/>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8" name="Google Shape;12128;p51"/>
          <p:cNvGrpSpPr/>
          <p:nvPr/>
        </p:nvGrpSpPr>
        <p:grpSpPr>
          <a:xfrm>
            <a:off x="3113335" y="3484899"/>
            <a:ext cx="399698" cy="338592"/>
            <a:chOff x="2770052" y="2009628"/>
            <a:chExt cx="327085" cy="277080"/>
          </a:xfrm>
        </p:grpSpPr>
        <p:sp>
          <p:nvSpPr>
            <p:cNvPr id="12129" name="Google Shape;12129;p51"/>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51"/>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1" name="Google Shape;12131;p51"/>
          <p:cNvSpPr/>
          <p:nvPr/>
        </p:nvSpPr>
        <p:spPr>
          <a:xfrm>
            <a:off x="8355742" y="3459860"/>
            <a:ext cx="433046" cy="396054"/>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2" name="Google Shape;12132;p51"/>
          <p:cNvGrpSpPr/>
          <p:nvPr/>
        </p:nvGrpSpPr>
        <p:grpSpPr>
          <a:xfrm>
            <a:off x="4855110" y="3437212"/>
            <a:ext cx="421441" cy="419846"/>
            <a:chOff x="4195399" y="1970604"/>
            <a:chExt cx="344878" cy="343573"/>
          </a:xfrm>
        </p:grpSpPr>
        <p:sp>
          <p:nvSpPr>
            <p:cNvPr id="12133" name="Google Shape;12133;p51"/>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51"/>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51"/>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51"/>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7" name="Google Shape;12137;p51"/>
          <p:cNvGrpSpPr/>
          <p:nvPr/>
        </p:nvGrpSpPr>
        <p:grpSpPr>
          <a:xfrm>
            <a:off x="5440926" y="3445575"/>
            <a:ext cx="421013" cy="420507"/>
            <a:chOff x="4674791" y="1977447"/>
            <a:chExt cx="344528" cy="344114"/>
          </a:xfrm>
        </p:grpSpPr>
        <p:sp>
          <p:nvSpPr>
            <p:cNvPr id="12138" name="Google Shape;12138;p51"/>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51"/>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51"/>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1"/>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51"/>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51"/>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51"/>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1"/>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51"/>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51"/>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51"/>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51"/>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51"/>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51"/>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51"/>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51"/>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51"/>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51"/>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51"/>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51"/>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51"/>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51"/>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51"/>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51"/>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51"/>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51"/>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4" name="Google Shape;12164;p51"/>
          <p:cNvGrpSpPr/>
          <p:nvPr/>
        </p:nvGrpSpPr>
        <p:grpSpPr>
          <a:xfrm>
            <a:off x="7162747" y="2919931"/>
            <a:ext cx="467805" cy="379783"/>
            <a:chOff x="6083810" y="1547297"/>
            <a:chExt cx="382819" cy="310788"/>
          </a:xfrm>
        </p:grpSpPr>
        <p:sp>
          <p:nvSpPr>
            <p:cNvPr id="12165" name="Google Shape;12165;p51"/>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51"/>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51"/>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51"/>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51"/>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51"/>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51"/>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51"/>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51"/>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51"/>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51"/>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51"/>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51"/>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51"/>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51"/>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51"/>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51"/>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51"/>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3" name="Google Shape;12183;p51"/>
          <p:cNvGrpSpPr/>
          <p:nvPr/>
        </p:nvGrpSpPr>
        <p:grpSpPr>
          <a:xfrm>
            <a:off x="7742574" y="2908807"/>
            <a:ext cx="467766" cy="401565"/>
            <a:chOff x="6558300" y="1538193"/>
            <a:chExt cx="382788" cy="328613"/>
          </a:xfrm>
        </p:grpSpPr>
        <p:sp>
          <p:nvSpPr>
            <p:cNvPr id="12184" name="Google Shape;12184;p51"/>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51"/>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6" name="Google Shape;12186;p51"/>
          <p:cNvGrpSpPr/>
          <p:nvPr/>
        </p:nvGrpSpPr>
        <p:grpSpPr>
          <a:xfrm>
            <a:off x="6075402" y="2875939"/>
            <a:ext cx="317238" cy="422841"/>
            <a:chOff x="5194002" y="1511297"/>
            <a:chExt cx="259605" cy="346024"/>
          </a:xfrm>
        </p:grpSpPr>
        <p:sp>
          <p:nvSpPr>
            <p:cNvPr id="12187" name="Google Shape;12187;p51"/>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51"/>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51"/>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51"/>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1" name="Google Shape;12191;p51"/>
          <p:cNvGrpSpPr/>
          <p:nvPr/>
        </p:nvGrpSpPr>
        <p:grpSpPr>
          <a:xfrm>
            <a:off x="1432706" y="2876873"/>
            <a:ext cx="308486" cy="429804"/>
            <a:chOff x="1394741" y="1512061"/>
            <a:chExt cx="252444" cy="351722"/>
          </a:xfrm>
        </p:grpSpPr>
        <p:sp>
          <p:nvSpPr>
            <p:cNvPr id="12192" name="Google Shape;12192;p51"/>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51"/>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51"/>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51"/>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51"/>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51"/>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51"/>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51"/>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51"/>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51"/>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51"/>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51"/>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51"/>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51"/>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51"/>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51"/>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51"/>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9" name="Google Shape;12209;p51"/>
          <p:cNvGrpSpPr/>
          <p:nvPr/>
        </p:nvGrpSpPr>
        <p:grpSpPr>
          <a:xfrm>
            <a:off x="773258" y="2867616"/>
            <a:ext cx="465472" cy="414984"/>
            <a:chOff x="855096" y="1504485"/>
            <a:chExt cx="380910" cy="339594"/>
          </a:xfrm>
        </p:grpSpPr>
        <p:sp>
          <p:nvSpPr>
            <p:cNvPr id="12210" name="Google Shape;12210;p51"/>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51"/>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51"/>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51"/>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51"/>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5" name="Google Shape;12215;p51"/>
          <p:cNvGrpSpPr/>
          <p:nvPr/>
        </p:nvGrpSpPr>
        <p:grpSpPr>
          <a:xfrm>
            <a:off x="1951854" y="2876406"/>
            <a:ext cx="430270" cy="430270"/>
            <a:chOff x="1819576" y="1511679"/>
            <a:chExt cx="352103" cy="352103"/>
          </a:xfrm>
        </p:grpSpPr>
        <p:sp>
          <p:nvSpPr>
            <p:cNvPr id="12216" name="Google Shape;12216;p51"/>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51"/>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51"/>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51"/>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0" name="Google Shape;12220;p51"/>
          <p:cNvGrpSpPr/>
          <p:nvPr/>
        </p:nvGrpSpPr>
        <p:grpSpPr>
          <a:xfrm>
            <a:off x="6597312" y="2863065"/>
            <a:ext cx="453880" cy="434355"/>
            <a:chOff x="5621097" y="1500761"/>
            <a:chExt cx="371424" cy="355446"/>
          </a:xfrm>
        </p:grpSpPr>
        <p:sp>
          <p:nvSpPr>
            <p:cNvPr id="12221" name="Google Shape;12221;p51"/>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51"/>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3" name="Google Shape;12223;p51"/>
          <p:cNvGrpSpPr/>
          <p:nvPr/>
        </p:nvGrpSpPr>
        <p:grpSpPr>
          <a:xfrm>
            <a:off x="5435364" y="2912969"/>
            <a:ext cx="439528" cy="393280"/>
            <a:chOff x="4670239" y="1541599"/>
            <a:chExt cx="359679" cy="321833"/>
          </a:xfrm>
        </p:grpSpPr>
        <p:sp>
          <p:nvSpPr>
            <p:cNvPr id="12224" name="Google Shape;12224;p51"/>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51"/>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51"/>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51"/>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51"/>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9" name="Google Shape;12229;p51"/>
          <p:cNvGrpSpPr/>
          <p:nvPr/>
        </p:nvGrpSpPr>
        <p:grpSpPr>
          <a:xfrm>
            <a:off x="4875919" y="2865048"/>
            <a:ext cx="392308" cy="432371"/>
            <a:chOff x="4212429" y="1502385"/>
            <a:chExt cx="321037" cy="353822"/>
          </a:xfrm>
        </p:grpSpPr>
        <p:sp>
          <p:nvSpPr>
            <p:cNvPr id="12230" name="Google Shape;12230;p51"/>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51"/>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51"/>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51"/>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4" name="Google Shape;12234;p51"/>
          <p:cNvGrpSpPr/>
          <p:nvPr/>
        </p:nvGrpSpPr>
        <p:grpSpPr>
          <a:xfrm>
            <a:off x="2542338" y="2869444"/>
            <a:ext cx="410822" cy="409889"/>
            <a:chOff x="2302788" y="1505981"/>
            <a:chExt cx="336188" cy="335425"/>
          </a:xfrm>
        </p:grpSpPr>
        <p:sp>
          <p:nvSpPr>
            <p:cNvPr id="12235" name="Google Shape;12235;p51"/>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51"/>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51"/>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51"/>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51"/>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51"/>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51"/>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51"/>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51"/>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51"/>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51"/>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51"/>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51"/>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51"/>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51"/>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51"/>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51"/>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2" name="Google Shape;12252;p51"/>
          <p:cNvGrpSpPr/>
          <p:nvPr/>
        </p:nvGrpSpPr>
        <p:grpSpPr>
          <a:xfrm>
            <a:off x="3125860" y="2888892"/>
            <a:ext cx="407088" cy="392308"/>
            <a:chOff x="2780301" y="1521896"/>
            <a:chExt cx="333133" cy="321037"/>
          </a:xfrm>
        </p:grpSpPr>
        <p:sp>
          <p:nvSpPr>
            <p:cNvPr id="12253" name="Google Shape;12253;p51"/>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51"/>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51"/>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51"/>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51"/>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51"/>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51"/>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51"/>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51"/>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51"/>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51"/>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51"/>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51"/>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51"/>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51"/>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51"/>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51"/>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51"/>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51"/>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51"/>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3" name="Google Shape;12273;p51"/>
          <p:cNvSpPr/>
          <p:nvPr/>
        </p:nvSpPr>
        <p:spPr>
          <a:xfrm>
            <a:off x="3832570" y="3257093"/>
            <a:ext cx="18554" cy="11591"/>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51"/>
          <p:cNvSpPr/>
          <p:nvPr/>
        </p:nvSpPr>
        <p:spPr>
          <a:xfrm>
            <a:off x="3917286" y="3257093"/>
            <a:ext cx="18593" cy="11591"/>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51"/>
          <p:cNvSpPr/>
          <p:nvPr/>
        </p:nvSpPr>
        <p:spPr>
          <a:xfrm>
            <a:off x="3864970" y="3257093"/>
            <a:ext cx="38470" cy="11591"/>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76" name="Google Shape;12276;p51"/>
          <p:cNvGrpSpPr/>
          <p:nvPr/>
        </p:nvGrpSpPr>
        <p:grpSpPr>
          <a:xfrm>
            <a:off x="3780678" y="2880568"/>
            <a:ext cx="258932" cy="414984"/>
            <a:chOff x="3316159" y="1515085"/>
            <a:chExt cx="211892" cy="339594"/>
          </a:xfrm>
        </p:grpSpPr>
        <p:sp>
          <p:nvSpPr>
            <p:cNvPr id="12277" name="Google Shape;12277;p51"/>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51"/>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51"/>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51"/>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51"/>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51"/>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3" name="Google Shape;12283;p51"/>
          <p:cNvGrpSpPr/>
          <p:nvPr/>
        </p:nvGrpSpPr>
        <p:grpSpPr>
          <a:xfrm>
            <a:off x="4269721" y="2916703"/>
            <a:ext cx="442328" cy="384878"/>
            <a:chOff x="3716358" y="1544655"/>
            <a:chExt cx="361971" cy="314958"/>
          </a:xfrm>
        </p:grpSpPr>
        <p:sp>
          <p:nvSpPr>
            <p:cNvPr id="12284" name="Google Shape;12284;p51"/>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51"/>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51"/>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51"/>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51"/>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89" name="Google Shape;12289;p51"/>
            <p:cNvGrpSpPr/>
            <p:nvPr/>
          </p:nvGrpSpPr>
          <p:grpSpPr>
            <a:xfrm>
              <a:off x="3716358" y="1544655"/>
              <a:ext cx="361971" cy="314958"/>
              <a:chOff x="3716358" y="1544655"/>
              <a:chExt cx="361971" cy="314958"/>
            </a:xfrm>
          </p:grpSpPr>
          <p:sp>
            <p:nvSpPr>
              <p:cNvPr id="12290" name="Google Shape;12290;p51"/>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51"/>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51"/>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51"/>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51"/>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95" name="Google Shape;12295;p51"/>
          <p:cNvGrpSpPr/>
          <p:nvPr/>
        </p:nvGrpSpPr>
        <p:grpSpPr>
          <a:xfrm>
            <a:off x="8297217" y="2932532"/>
            <a:ext cx="610453" cy="372890"/>
            <a:chOff x="7009649" y="1541981"/>
            <a:chExt cx="524940" cy="320655"/>
          </a:xfrm>
        </p:grpSpPr>
        <p:sp>
          <p:nvSpPr>
            <p:cNvPr id="12296" name="Google Shape;12296;p51"/>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51"/>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51"/>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51"/>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51"/>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51"/>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51"/>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51"/>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4" name="Google Shape;12304;p51"/>
          <p:cNvGrpSpPr/>
          <p:nvPr/>
        </p:nvGrpSpPr>
        <p:grpSpPr>
          <a:xfrm>
            <a:off x="9545921" y="2884263"/>
            <a:ext cx="345515" cy="415918"/>
            <a:chOff x="8034034" y="1518109"/>
            <a:chExt cx="282746" cy="340358"/>
          </a:xfrm>
        </p:grpSpPr>
        <p:sp>
          <p:nvSpPr>
            <p:cNvPr id="12305" name="Google Shape;12305;p51"/>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51"/>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51"/>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51"/>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9" name="Google Shape;12309;p51"/>
          <p:cNvGrpSpPr/>
          <p:nvPr/>
        </p:nvGrpSpPr>
        <p:grpSpPr>
          <a:xfrm>
            <a:off x="8993905" y="2862053"/>
            <a:ext cx="451080" cy="440422"/>
            <a:chOff x="7582302" y="1499934"/>
            <a:chExt cx="369133" cy="360411"/>
          </a:xfrm>
        </p:grpSpPr>
        <p:sp>
          <p:nvSpPr>
            <p:cNvPr id="12310" name="Google Shape;12310;p51"/>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51"/>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51"/>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51"/>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51"/>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5" name="Google Shape;12315;p51"/>
          <p:cNvGrpSpPr/>
          <p:nvPr/>
        </p:nvGrpSpPr>
        <p:grpSpPr>
          <a:xfrm>
            <a:off x="7331471" y="5701148"/>
            <a:ext cx="421184" cy="421204"/>
            <a:chOff x="2238181" y="4120624"/>
            <a:chExt cx="346056" cy="345674"/>
          </a:xfrm>
        </p:grpSpPr>
        <p:grpSp>
          <p:nvGrpSpPr>
            <p:cNvPr id="12316" name="Google Shape;12316;p51"/>
            <p:cNvGrpSpPr/>
            <p:nvPr/>
          </p:nvGrpSpPr>
          <p:grpSpPr>
            <a:xfrm>
              <a:off x="2309155" y="4177413"/>
              <a:ext cx="203862" cy="231903"/>
              <a:chOff x="1512725" y="258500"/>
              <a:chExt cx="4570900" cy="5199625"/>
            </a:xfrm>
          </p:grpSpPr>
          <p:sp>
            <p:nvSpPr>
              <p:cNvPr id="12317" name="Google Shape;12317;p51"/>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51"/>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19" name="Google Shape;12319;p51"/>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23" name="Shape 12323"/>
        <p:cNvGrpSpPr/>
        <p:nvPr/>
      </p:nvGrpSpPr>
      <p:grpSpPr>
        <a:xfrm>
          <a:off x="0" y="0"/>
          <a:ext cx="0" cy="0"/>
          <a:chOff x="0" y="0"/>
          <a:chExt cx="0" cy="0"/>
        </a:xfrm>
      </p:grpSpPr>
      <p:pic>
        <p:nvPicPr>
          <p:cNvPr id="12324" name="Google Shape;12324;p52">
            <a:hlinkClick r:id="rId3"/>
          </p:cNvPr>
          <p:cNvPicPr preferRelativeResize="0"/>
          <p:nvPr/>
        </p:nvPicPr>
        <p:blipFill>
          <a:blip r:embed="rId4">
            <a:alphaModFix/>
          </a:blip>
          <a:stretch>
            <a:fillRect/>
          </a:stretch>
        </p:blipFill>
        <p:spPr>
          <a:xfrm>
            <a:off x="4035298" y="3120530"/>
            <a:ext cx="2621404" cy="104926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6"/>
          <p:cNvSpPr txBox="1"/>
          <p:nvPr>
            <p:ph idx="1" type="body"/>
          </p:nvPr>
        </p:nvSpPr>
        <p:spPr>
          <a:xfrm>
            <a:off x="512075" y="2128588"/>
            <a:ext cx="4536600" cy="1849800"/>
          </a:xfrm>
          <a:prstGeom prst="rect">
            <a:avLst/>
          </a:prstGeom>
        </p:spPr>
        <p:txBody>
          <a:bodyPr anchorCtr="0" anchor="t" bIns="116050" lIns="116050" spcFirstLastPara="1" rIns="116050" wrap="square" tIns="116050">
            <a:noAutofit/>
          </a:bodyPr>
          <a:lstStyle/>
          <a:p>
            <a:pPr indent="-330200" lvl="0" marL="457200" rtl="0" algn="l">
              <a:spcBef>
                <a:spcPts val="0"/>
              </a:spcBef>
              <a:spcAft>
                <a:spcPts val="0"/>
              </a:spcAft>
              <a:buSzPts val="1600"/>
              <a:buChar char="➔"/>
            </a:pPr>
            <a:r>
              <a:rPr lang="en"/>
              <a:t>Every day we need to write some kind of text to </a:t>
            </a:r>
            <a:r>
              <a:rPr b="1" lang="en"/>
              <a:t>communicate with others</a:t>
            </a:r>
            <a:r>
              <a:rPr lang="en"/>
              <a:t>. Organize and write </a:t>
            </a:r>
            <a:r>
              <a:rPr b="1" lang="en"/>
              <a:t>ideas</a:t>
            </a:r>
            <a:r>
              <a:rPr lang="en"/>
              <a:t> in a logical, thoughtful and coherent way around a topic or idea</a:t>
            </a:r>
            <a:endParaRPr/>
          </a:p>
        </p:txBody>
      </p:sp>
      <p:sp>
        <p:nvSpPr>
          <p:cNvPr id="206" name="Google Shape;206;p26"/>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01. </a:t>
            </a:r>
            <a:r>
              <a:rPr lang="en"/>
              <a:t>What is the purpose of organizing?</a:t>
            </a:r>
            <a:endParaRPr/>
          </a:p>
        </p:txBody>
      </p:sp>
      <p:sp>
        <p:nvSpPr>
          <p:cNvPr id="207" name="Google Shape;207;p26"/>
          <p:cNvSpPr txBox="1"/>
          <p:nvPr>
            <p:ph idx="2" type="body"/>
          </p:nvPr>
        </p:nvSpPr>
        <p:spPr>
          <a:xfrm>
            <a:off x="512075" y="4206313"/>
            <a:ext cx="4536600" cy="1849800"/>
          </a:xfrm>
          <a:prstGeom prst="rect">
            <a:avLst/>
          </a:prstGeom>
        </p:spPr>
        <p:txBody>
          <a:bodyPr anchorCtr="0" anchor="t" bIns="116050" lIns="116050" spcFirstLastPara="1" rIns="116050" wrap="square" tIns="116050">
            <a:noAutofit/>
          </a:bodyPr>
          <a:lstStyle/>
          <a:p>
            <a:pPr indent="-330200" lvl="0" marL="457200" rtl="0" algn="l">
              <a:spcBef>
                <a:spcPts val="0"/>
              </a:spcBef>
              <a:spcAft>
                <a:spcPts val="0"/>
              </a:spcAft>
              <a:buSzPts val="1600"/>
              <a:buChar char="➔"/>
            </a:pPr>
            <a:r>
              <a:rPr lang="en"/>
              <a:t>The use of some </a:t>
            </a:r>
            <a:r>
              <a:rPr b="1" lang="en"/>
              <a:t>connectors </a:t>
            </a:r>
            <a:r>
              <a:rPr lang="en"/>
              <a:t>that give </a:t>
            </a:r>
            <a:r>
              <a:rPr b="1" lang="en"/>
              <a:t>coherence and cohesion</a:t>
            </a:r>
            <a:r>
              <a:rPr lang="en"/>
              <a:t> to the ideas you want to transmit. During this process, they will be evaluating the sense and </a:t>
            </a:r>
            <a:r>
              <a:rPr b="1" lang="en"/>
              <a:t>communicative clarity</a:t>
            </a:r>
            <a:r>
              <a:rPr lang="en"/>
              <a:t> of the text they want to socialize</a:t>
            </a:r>
            <a:endParaRPr/>
          </a:p>
        </p:txBody>
      </p:sp>
      <p:pic>
        <p:nvPicPr>
          <p:cNvPr id="208" name="Google Shape;208;p26"/>
          <p:cNvPicPr preferRelativeResize="0"/>
          <p:nvPr>
            <p:ph idx="3" type="pic"/>
          </p:nvPr>
        </p:nvPicPr>
        <p:blipFill rotWithShape="1">
          <a:blip r:embed="rId3">
            <a:alphaModFix/>
          </a:blip>
          <a:srcRect b="0" l="24295" r="24295" t="0"/>
          <a:stretch/>
        </p:blipFill>
        <p:spPr>
          <a:xfrm>
            <a:off x="6184000" y="1946450"/>
            <a:ext cx="3306300" cy="4291800"/>
          </a:xfrm>
          <a:prstGeom prst="roundRect">
            <a:avLst>
              <a:gd fmla="val 16667" name="adj"/>
            </a:avLst>
          </a:prstGeom>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7"/>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02. </a:t>
            </a:r>
            <a:r>
              <a:rPr lang="en"/>
              <a:t>Elements that make up a text</a:t>
            </a:r>
            <a:endParaRPr/>
          </a:p>
        </p:txBody>
      </p:sp>
      <p:sp>
        <p:nvSpPr>
          <p:cNvPr id="214" name="Google Shape;214;p27"/>
          <p:cNvSpPr txBox="1"/>
          <p:nvPr/>
        </p:nvSpPr>
        <p:spPr>
          <a:xfrm>
            <a:off x="991613" y="2373165"/>
            <a:ext cx="1677300" cy="675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Quicksand"/>
                <a:ea typeface="Quicksand"/>
                <a:cs typeface="Quicksand"/>
                <a:sym typeface="Quicksand"/>
              </a:rPr>
              <a:t>Word</a:t>
            </a:r>
            <a:endParaRPr b="1" sz="2200">
              <a:solidFill>
                <a:schemeClr val="dk1"/>
              </a:solidFill>
              <a:latin typeface="Quicksand"/>
              <a:ea typeface="Quicksand"/>
              <a:cs typeface="Quicksand"/>
              <a:sym typeface="Quicksand"/>
            </a:endParaRPr>
          </a:p>
        </p:txBody>
      </p:sp>
      <p:sp>
        <p:nvSpPr>
          <p:cNvPr id="215" name="Google Shape;215;p27"/>
          <p:cNvSpPr txBox="1"/>
          <p:nvPr/>
        </p:nvSpPr>
        <p:spPr>
          <a:xfrm>
            <a:off x="3335463" y="2373165"/>
            <a:ext cx="1677300" cy="675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Quicksand"/>
                <a:ea typeface="Quicksand"/>
                <a:cs typeface="Quicksand"/>
                <a:sym typeface="Quicksand"/>
              </a:rPr>
              <a:t>Sentence</a:t>
            </a:r>
            <a:endParaRPr b="1" sz="2200">
              <a:solidFill>
                <a:schemeClr val="dk1"/>
              </a:solidFill>
              <a:latin typeface="Quicksand"/>
              <a:ea typeface="Quicksand"/>
              <a:cs typeface="Quicksand"/>
              <a:sym typeface="Quicksand"/>
            </a:endParaRPr>
          </a:p>
        </p:txBody>
      </p:sp>
      <p:sp>
        <p:nvSpPr>
          <p:cNvPr id="216" name="Google Shape;216;p27"/>
          <p:cNvSpPr txBox="1"/>
          <p:nvPr/>
        </p:nvSpPr>
        <p:spPr>
          <a:xfrm>
            <a:off x="5679313" y="2373165"/>
            <a:ext cx="1677300" cy="675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Quicksand"/>
                <a:ea typeface="Quicksand"/>
                <a:cs typeface="Quicksand"/>
                <a:sym typeface="Quicksand"/>
              </a:rPr>
              <a:t>Paragraph</a:t>
            </a:r>
            <a:endParaRPr b="1" sz="2200">
              <a:solidFill>
                <a:schemeClr val="dk1"/>
              </a:solidFill>
              <a:latin typeface="Quicksand"/>
              <a:ea typeface="Quicksand"/>
              <a:cs typeface="Quicksand"/>
              <a:sym typeface="Quicksand"/>
            </a:endParaRPr>
          </a:p>
        </p:txBody>
      </p:sp>
      <p:sp>
        <p:nvSpPr>
          <p:cNvPr id="217" name="Google Shape;217;p27"/>
          <p:cNvSpPr txBox="1"/>
          <p:nvPr/>
        </p:nvSpPr>
        <p:spPr>
          <a:xfrm>
            <a:off x="8023088" y="2373165"/>
            <a:ext cx="1677300" cy="675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dk1"/>
                </a:solidFill>
                <a:latin typeface="Quicksand"/>
                <a:ea typeface="Quicksand"/>
                <a:cs typeface="Quicksand"/>
                <a:sym typeface="Quicksand"/>
              </a:rPr>
              <a:t>Text</a:t>
            </a:r>
            <a:endParaRPr b="1" sz="2200">
              <a:solidFill>
                <a:schemeClr val="dk1"/>
              </a:solidFill>
              <a:latin typeface="Quicksand"/>
              <a:ea typeface="Quicksand"/>
              <a:cs typeface="Quicksand"/>
              <a:sym typeface="Quicksand"/>
            </a:endParaRPr>
          </a:p>
        </p:txBody>
      </p:sp>
      <p:cxnSp>
        <p:nvCxnSpPr>
          <p:cNvPr id="218" name="Google Shape;218;p27"/>
          <p:cNvCxnSpPr>
            <a:stCxn id="214" idx="3"/>
            <a:endCxn id="215" idx="1"/>
          </p:cNvCxnSpPr>
          <p:nvPr/>
        </p:nvCxnSpPr>
        <p:spPr>
          <a:xfrm>
            <a:off x="2668913" y="2710965"/>
            <a:ext cx="666600" cy="0"/>
          </a:xfrm>
          <a:prstGeom prst="straightConnector1">
            <a:avLst/>
          </a:prstGeom>
          <a:noFill/>
          <a:ln cap="flat" cmpd="sng" w="28575">
            <a:solidFill>
              <a:schemeClr val="dk1"/>
            </a:solidFill>
            <a:prstDash val="solid"/>
            <a:round/>
            <a:headEnd len="med" w="med" type="none"/>
            <a:tailEnd len="med" w="med" type="triangle"/>
          </a:ln>
        </p:spPr>
      </p:cxnSp>
      <p:cxnSp>
        <p:nvCxnSpPr>
          <p:cNvPr id="219" name="Google Shape;219;p27"/>
          <p:cNvCxnSpPr>
            <a:stCxn id="215" idx="3"/>
            <a:endCxn id="216" idx="1"/>
          </p:cNvCxnSpPr>
          <p:nvPr/>
        </p:nvCxnSpPr>
        <p:spPr>
          <a:xfrm>
            <a:off x="5012763" y="2710965"/>
            <a:ext cx="666600" cy="0"/>
          </a:xfrm>
          <a:prstGeom prst="straightConnector1">
            <a:avLst/>
          </a:prstGeom>
          <a:noFill/>
          <a:ln cap="flat" cmpd="sng" w="28575">
            <a:solidFill>
              <a:schemeClr val="dk1"/>
            </a:solidFill>
            <a:prstDash val="solid"/>
            <a:round/>
            <a:headEnd len="med" w="med" type="none"/>
            <a:tailEnd len="med" w="med" type="triangle"/>
          </a:ln>
        </p:spPr>
      </p:cxnSp>
      <p:cxnSp>
        <p:nvCxnSpPr>
          <p:cNvPr id="220" name="Google Shape;220;p27"/>
          <p:cNvCxnSpPr>
            <a:stCxn id="216" idx="3"/>
            <a:endCxn id="217" idx="1"/>
          </p:cNvCxnSpPr>
          <p:nvPr/>
        </p:nvCxnSpPr>
        <p:spPr>
          <a:xfrm>
            <a:off x="7356613" y="2710965"/>
            <a:ext cx="666600" cy="0"/>
          </a:xfrm>
          <a:prstGeom prst="straightConnector1">
            <a:avLst/>
          </a:prstGeom>
          <a:noFill/>
          <a:ln cap="flat" cmpd="sng" w="28575">
            <a:solidFill>
              <a:schemeClr val="dk1"/>
            </a:solidFill>
            <a:prstDash val="solid"/>
            <a:round/>
            <a:headEnd len="med" w="med" type="none"/>
            <a:tailEnd len="med" w="med" type="triangle"/>
          </a:ln>
        </p:spPr>
      </p:cxnSp>
      <p:sp>
        <p:nvSpPr>
          <p:cNvPr id="221" name="Google Shape;221;p27"/>
          <p:cNvSpPr txBox="1"/>
          <p:nvPr/>
        </p:nvSpPr>
        <p:spPr>
          <a:xfrm>
            <a:off x="2934525" y="3246600"/>
            <a:ext cx="4823100" cy="2684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u="sng">
                <a:solidFill>
                  <a:schemeClr val="dk1"/>
                </a:solidFill>
                <a:latin typeface="Archivo"/>
                <a:ea typeface="Archivo"/>
                <a:cs typeface="Archivo"/>
                <a:sym typeface="Archivo"/>
              </a:rPr>
              <a:t>Venus</a:t>
            </a:r>
            <a:r>
              <a:rPr lang="en" sz="1600">
                <a:solidFill>
                  <a:schemeClr val="dk1"/>
                </a:solidFill>
                <a:latin typeface="Archivo"/>
                <a:ea typeface="Archivo"/>
                <a:cs typeface="Archivo"/>
                <a:sym typeface="Archivo"/>
              </a:rPr>
              <a:t> has a beautiful name and is the second closest planet to the Sun.</a:t>
            </a:r>
            <a:r>
              <a:rPr lang="en" sz="1600" u="sng">
                <a:solidFill>
                  <a:schemeClr val="dk1"/>
                </a:solidFill>
                <a:latin typeface="Archivo"/>
                <a:ea typeface="Archivo"/>
                <a:cs typeface="Archivo"/>
                <a:sym typeface="Archivo"/>
              </a:rPr>
              <a:t> It is a hot planet, even hotter than Mercury, and its atmosphere is extremely poisonous. </a:t>
            </a:r>
            <a:r>
              <a:rPr lang="en" sz="1600">
                <a:solidFill>
                  <a:schemeClr val="dk1"/>
                </a:solidFill>
                <a:latin typeface="Archivo"/>
                <a:ea typeface="Archivo"/>
                <a:cs typeface="Archivo"/>
                <a:sym typeface="Archivo"/>
              </a:rPr>
              <a:t>It is the second brightest natural object in the night sky after the Moon.</a:t>
            </a:r>
            <a:endParaRPr sz="1600">
              <a:solidFill>
                <a:schemeClr val="dk1"/>
              </a:solidFill>
              <a:latin typeface="Archivo"/>
              <a:ea typeface="Archivo"/>
              <a:cs typeface="Archivo"/>
              <a:sym typeface="Archivo"/>
            </a:endParaRPr>
          </a:p>
          <a:p>
            <a:pPr indent="0" lvl="0" marL="0" rtl="0" algn="l">
              <a:lnSpc>
                <a:spcPct val="115000"/>
              </a:lnSpc>
              <a:spcBef>
                <a:spcPts val="0"/>
              </a:spcBef>
              <a:spcAft>
                <a:spcPts val="0"/>
              </a:spcAft>
              <a:buNone/>
            </a:pPr>
            <a:r>
              <a:t/>
            </a:r>
            <a:endParaRPr sz="1600" u="sng">
              <a:solidFill>
                <a:schemeClr val="dk1"/>
              </a:solidFill>
              <a:latin typeface="Archivo"/>
              <a:ea typeface="Archivo"/>
              <a:cs typeface="Archivo"/>
              <a:sym typeface="Archivo"/>
            </a:endParaRPr>
          </a:p>
          <a:p>
            <a:pPr indent="0" lvl="0" marL="0" rtl="0" algn="l">
              <a:lnSpc>
                <a:spcPct val="115000"/>
              </a:lnSpc>
              <a:spcBef>
                <a:spcPts val="0"/>
              </a:spcBef>
              <a:spcAft>
                <a:spcPts val="0"/>
              </a:spcAft>
              <a:buNone/>
            </a:pPr>
            <a:r>
              <a:rPr lang="en" sz="1600" u="sng">
                <a:solidFill>
                  <a:schemeClr val="dk1"/>
                </a:solidFill>
                <a:latin typeface="Archivo"/>
                <a:ea typeface="Archivo"/>
                <a:cs typeface="Archivo"/>
                <a:sym typeface="Archivo"/>
              </a:rPr>
              <a:t>Despite being red, Mars is actually a cold place. It is filled with iron oxide dust, which gives the planet its reddish hue.</a:t>
            </a:r>
            <a:endParaRPr sz="1600" u="sng">
              <a:solidFill>
                <a:schemeClr val="dk1"/>
              </a:solidFill>
              <a:latin typeface="Archivo"/>
              <a:ea typeface="Archivo"/>
              <a:cs typeface="Archivo"/>
              <a:sym typeface="Archivo"/>
            </a:endParaRPr>
          </a:p>
          <a:p>
            <a:pPr indent="0" lvl="0" marL="0" rtl="0" algn="l">
              <a:lnSpc>
                <a:spcPct val="115000"/>
              </a:lnSpc>
              <a:spcBef>
                <a:spcPts val="0"/>
              </a:spcBef>
              <a:spcAft>
                <a:spcPts val="0"/>
              </a:spcAft>
              <a:buNone/>
            </a:pPr>
            <a:r>
              <a:t/>
            </a:r>
            <a:endParaRPr sz="1600" u="sng">
              <a:solidFill>
                <a:schemeClr val="dk1"/>
              </a:solidFill>
              <a:latin typeface="Archivo"/>
              <a:ea typeface="Archivo"/>
              <a:cs typeface="Archivo"/>
              <a:sym typeface="Archivo"/>
            </a:endParaRPr>
          </a:p>
          <a:p>
            <a:pPr indent="0" lvl="0" marL="0" rtl="0" algn="l">
              <a:lnSpc>
                <a:spcPct val="115000"/>
              </a:lnSpc>
              <a:spcBef>
                <a:spcPts val="0"/>
              </a:spcBef>
              <a:spcAft>
                <a:spcPts val="0"/>
              </a:spcAft>
              <a:buNone/>
            </a:pPr>
            <a:r>
              <a:t/>
            </a:r>
            <a:endParaRPr sz="1600" u="sng">
              <a:solidFill>
                <a:schemeClr val="dk1"/>
              </a:solidFill>
              <a:latin typeface="Archivo"/>
              <a:ea typeface="Archivo"/>
              <a:cs typeface="Archivo"/>
              <a:sym typeface="Archivo"/>
            </a:endParaRPr>
          </a:p>
        </p:txBody>
      </p:sp>
      <p:cxnSp>
        <p:nvCxnSpPr>
          <p:cNvPr id="222" name="Google Shape;222;p27"/>
          <p:cNvCxnSpPr>
            <a:endCxn id="223" idx="3"/>
          </p:cNvCxnSpPr>
          <p:nvPr/>
        </p:nvCxnSpPr>
        <p:spPr>
          <a:xfrm rot="10800000">
            <a:off x="1558175" y="3487800"/>
            <a:ext cx="1272600" cy="0"/>
          </a:xfrm>
          <a:prstGeom prst="straightConnector1">
            <a:avLst/>
          </a:prstGeom>
          <a:noFill/>
          <a:ln cap="flat" cmpd="sng" w="28575">
            <a:solidFill>
              <a:schemeClr val="dk1"/>
            </a:solidFill>
            <a:prstDash val="solid"/>
            <a:round/>
            <a:headEnd len="med" w="med" type="none"/>
            <a:tailEnd len="med" w="med" type="none"/>
          </a:ln>
        </p:spPr>
      </p:cxnSp>
      <p:cxnSp>
        <p:nvCxnSpPr>
          <p:cNvPr id="224" name="Google Shape;224;p27"/>
          <p:cNvCxnSpPr>
            <a:endCxn id="225" idx="3"/>
          </p:cNvCxnSpPr>
          <p:nvPr/>
        </p:nvCxnSpPr>
        <p:spPr>
          <a:xfrm rot="10800000">
            <a:off x="1558175" y="4241875"/>
            <a:ext cx="1272600" cy="0"/>
          </a:xfrm>
          <a:prstGeom prst="straightConnector1">
            <a:avLst/>
          </a:prstGeom>
          <a:noFill/>
          <a:ln cap="flat" cmpd="sng" w="28575">
            <a:solidFill>
              <a:schemeClr val="dk1"/>
            </a:solidFill>
            <a:prstDash val="solid"/>
            <a:round/>
            <a:headEnd len="med" w="med" type="none"/>
            <a:tailEnd len="med" w="med" type="none"/>
          </a:ln>
        </p:spPr>
      </p:cxnSp>
      <p:cxnSp>
        <p:nvCxnSpPr>
          <p:cNvPr id="226" name="Google Shape;226;p27"/>
          <p:cNvCxnSpPr>
            <a:stCxn id="227" idx="1"/>
          </p:cNvCxnSpPr>
          <p:nvPr/>
        </p:nvCxnSpPr>
        <p:spPr>
          <a:xfrm rot="10800000">
            <a:off x="7861425" y="5347725"/>
            <a:ext cx="1260600" cy="0"/>
          </a:xfrm>
          <a:prstGeom prst="straightConnector1">
            <a:avLst/>
          </a:prstGeom>
          <a:noFill/>
          <a:ln cap="flat" cmpd="sng" w="28575">
            <a:solidFill>
              <a:schemeClr val="dk1"/>
            </a:solidFill>
            <a:prstDash val="solid"/>
            <a:round/>
            <a:headEnd len="med" w="med" type="none"/>
            <a:tailEnd len="med" w="med" type="none"/>
          </a:ln>
        </p:spPr>
      </p:cxnSp>
      <p:sp>
        <p:nvSpPr>
          <p:cNvPr id="223" name="Google Shape;223;p27"/>
          <p:cNvSpPr txBox="1"/>
          <p:nvPr/>
        </p:nvSpPr>
        <p:spPr>
          <a:xfrm>
            <a:off x="512075" y="3256650"/>
            <a:ext cx="1046100" cy="46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chivo"/>
                <a:ea typeface="Archivo"/>
                <a:cs typeface="Archivo"/>
                <a:sym typeface="Archivo"/>
              </a:rPr>
              <a:t>Word</a:t>
            </a:r>
            <a:endParaRPr>
              <a:solidFill>
                <a:schemeClr val="dk1"/>
              </a:solidFill>
              <a:latin typeface="Archivo"/>
              <a:ea typeface="Archivo"/>
              <a:cs typeface="Archivo"/>
              <a:sym typeface="Archivo"/>
            </a:endParaRPr>
          </a:p>
        </p:txBody>
      </p:sp>
      <p:sp>
        <p:nvSpPr>
          <p:cNvPr id="225" name="Google Shape;225;p27"/>
          <p:cNvSpPr txBox="1"/>
          <p:nvPr/>
        </p:nvSpPr>
        <p:spPr>
          <a:xfrm>
            <a:off x="512075" y="4010725"/>
            <a:ext cx="1046100" cy="46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chivo"/>
                <a:ea typeface="Archivo"/>
                <a:cs typeface="Archivo"/>
                <a:sym typeface="Archivo"/>
              </a:rPr>
              <a:t>Sentence</a:t>
            </a:r>
            <a:endParaRPr>
              <a:solidFill>
                <a:schemeClr val="dk1"/>
              </a:solidFill>
              <a:latin typeface="Archivo"/>
              <a:ea typeface="Archivo"/>
              <a:cs typeface="Archivo"/>
              <a:sym typeface="Archivo"/>
            </a:endParaRPr>
          </a:p>
        </p:txBody>
      </p:sp>
      <p:sp>
        <p:nvSpPr>
          <p:cNvPr id="227" name="Google Shape;227;p27"/>
          <p:cNvSpPr txBox="1"/>
          <p:nvPr/>
        </p:nvSpPr>
        <p:spPr>
          <a:xfrm>
            <a:off x="9122025" y="5116575"/>
            <a:ext cx="1046100" cy="462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dk1"/>
                </a:solidFill>
                <a:latin typeface="Archivo"/>
                <a:ea typeface="Archivo"/>
                <a:cs typeface="Archivo"/>
                <a:sym typeface="Archivo"/>
              </a:rPr>
              <a:t>Paragraph</a:t>
            </a:r>
            <a:endParaRPr>
              <a:solidFill>
                <a:schemeClr val="dk1"/>
              </a:solidFill>
              <a:latin typeface="Archivo"/>
              <a:ea typeface="Archivo"/>
              <a:cs typeface="Archivo"/>
              <a:sym typeface="Archivo"/>
            </a:endParaRPr>
          </a:p>
        </p:txBody>
      </p:sp>
      <p:sp>
        <p:nvSpPr>
          <p:cNvPr id="228" name="Google Shape;228;p27"/>
          <p:cNvSpPr txBox="1"/>
          <p:nvPr/>
        </p:nvSpPr>
        <p:spPr>
          <a:xfrm>
            <a:off x="4817075" y="6414000"/>
            <a:ext cx="1046100" cy="46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Archivo"/>
                <a:ea typeface="Archivo"/>
                <a:cs typeface="Archivo"/>
                <a:sym typeface="Archivo"/>
              </a:rPr>
              <a:t>Text</a:t>
            </a:r>
            <a:endParaRPr>
              <a:solidFill>
                <a:schemeClr val="dk1"/>
              </a:solidFill>
              <a:latin typeface="Archivo"/>
              <a:ea typeface="Archivo"/>
              <a:cs typeface="Archivo"/>
              <a:sym typeface="Archivo"/>
            </a:endParaRPr>
          </a:p>
        </p:txBody>
      </p:sp>
      <p:cxnSp>
        <p:nvCxnSpPr>
          <p:cNvPr id="229" name="Google Shape;229;p27"/>
          <p:cNvCxnSpPr>
            <a:stCxn id="228" idx="0"/>
          </p:cNvCxnSpPr>
          <p:nvPr/>
        </p:nvCxnSpPr>
        <p:spPr>
          <a:xfrm rot="-5400000">
            <a:off x="6404675" y="5007450"/>
            <a:ext cx="342000" cy="2471100"/>
          </a:xfrm>
          <a:prstGeom prst="bentConnector2">
            <a:avLst/>
          </a:prstGeom>
          <a:noFill/>
          <a:ln cap="flat" cmpd="sng" w="28575">
            <a:solidFill>
              <a:schemeClr val="dk1"/>
            </a:solidFill>
            <a:prstDash val="solid"/>
            <a:round/>
            <a:headEnd len="med" w="med" type="none"/>
            <a:tailEnd len="med" w="med" type="none"/>
          </a:ln>
        </p:spPr>
      </p:cxnSp>
      <p:cxnSp>
        <p:nvCxnSpPr>
          <p:cNvPr id="230" name="Google Shape;230;p27"/>
          <p:cNvCxnSpPr>
            <a:stCxn id="228" idx="0"/>
          </p:cNvCxnSpPr>
          <p:nvPr/>
        </p:nvCxnSpPr>
        <p:spPr>
          <a:xfrm flipH="1" rot="5400000">
            <a:off x="3986975" y="5060850"/>
            <a:ext cx="342000" cy="2364300"/>
          </a:xfrm>
          <a:prstGeom prst="bentConnector2">
            <a:avLst/>
          </a:prstGeom>
          <a:noFill/>
          <a:ln cap="flat" cmpd="sng" w="28575">
            <a:solidFill>
              <a:schemeClr val="dk1"/>
            </a:solidFill>
            <a:prstDash val="solid"/>
            <a:round/>
            <a:headEnd len="med" w="med" type="none"/>
            <a:tailEnd len="med" w="med" type="none"/>
          </a:ln>
        </p:spPr>
      </p:cxnSp>
      <p:grpSp>
        <p:nvGrpSpPr>
          <p:cNvPr id="231" name="Google Shape;231;p27"/>
          <p:cNvGrpSpPr/>
          <p:nvPr/>
        </p:nvGrpSpPr>
        <p:grpSpPr>
          <a:xfrm>
            <a:off x="396596" y="5846038"/>
            <a:ext cx="1649852" cy="1293419"/>
            <a:chOff x="1743721" y="733100"/>
            <a:chExt cx="1649852" cy="1293419"/>
          </a:xfrm>
        </p:grpSpPr>
        <p:sp>
          <p:nvSpPr>
            <p:cNvPr id="232" name="Google Shape;232;p27"/>
            <p:cNvSpPr/>
            <p:nvPr/>
          </p:nvSpPr>
          <p:spPr>
            <a:xfrm>
              <a:off x="2783792" y="1689890"/>
              <a:ext cx="571679" cy="153954"/>
            </a:xfrm>
            <a:custGeom>
              <a:rect b="b" l="l" r="r" t="t"/>
              <a:pathLst>
                <a:path extrusionOk="0" h="4688" w="17408">
                  <a:moveTo>
                    <a:pt x="5470" y="1"/>
                  </a:moveTo>
                  <a:cubicBezTo>
                    <a:pt x="3164" y="1"/>
                    <a:pt x="1108" y="113"/>
                    <a:pt x="1" y="438"/>
                  </a:cubicBezTo>
                  <a:cubicBezTo>
                    <a:pt x="1" y="438"/>
                    <a:pt x="14145" y="4048"/>
                    <a:pt x="16242" y="4513"/>
                  </a:cubicBezTo>
                  <a:cubicBezTo>
                    <a:pt x="16242" y="4513"/>
                    <a:pt x="16534" y="4688"/>
                    <a:pt x="16825" y="4688"/>
                  </a:cubicBezTo>
                  <a:cubicBezTo>
                    <a:pt x="17117" y="4688"/>
                    <a:pt x="17408" y="4513"/>
                    <a:pt x="17408" y="3815"/>
                  </a:cubicBezTo>
                  <a:lnTo>
                    <a:pt x="16942" y="552"/>
                  </a:lnTo>
                  <a:cubicBezTo>
                    <a:pt x="16942" y="552"/>
                    <a:pt x="10587" y="1"/>
                    <a:pt x="54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7"/>
            <p:cNvSpPr/>
            <p:nvPr/>
          </p:nvSpPr>
          <p:spPr>
            <a:xfrm>
              <a:off x="2725930" y="1674588"/>
              <a:ext cx="644846" cy="184561"/>
            </a:xfrm>
            <a:custGeom>
              <a:rect b="b" l="l" r="r" t="t"/>
              <a:pathLst>
                <a:path extrusionOk="0" h="5620" w="19636">
                  <a:moveTo>
                    <a:pt x="7189" y="932"/>
                  </a:moveTo>
                  <a:cubicBezTo>
                    <a:pt x="11540" y="932"/>
                    <a:pt x="16862" y="1337"/>
                    <a:pt x="18294" y="1452"/>
                  </a:cubicBezTo>
                  <a:lnTo>
                    <a:pt x="18704" y="4312"/>
                  </a:lnTo>
                  <a:cubicBezTo>
                    <a:pt x="18699" y="4609"/>
                    <a:pt x="18628" y="4684"/>
                    <a:pt x="18628" y="4684"/>
                  </a:cubicBezTo>
                  <a:cubicBezTo>
                    <a:pt x="18619" y="4688"/>
                    <a:pt x="18607" y="4689"/>
                    <a:pt x="18591" y="4689"/>
                  </a:cubicBezTo>
                  <a:cubicBezTo>
                    <a:pt x="18513" y="4689"/>
                    <a:pt x="18359" y="4646"/>
                    <a:pt x="18245" y="4580"/>
                  </a:cubicBezTo>
                  <a:lnTo>
                    <a:pt x="18179" y="4541"/>
                  </a:lnTo>
                  <a:lnTo>
                    <a:pt x="18106" y="4525"/>
                  </a:lnTo>
                  <a:cubicBezTo>
                    <a:pt x="16548" y="4178"/>
                    <a:pt x="8196" y="2060"/>
                    <a:pt x="4120" y="1023"/>
                  </a:cubicBezTo>
                  <a:cubicBezTo>
                    <a:pt x="5025" y="958"/>
                    <a:pt x="6075" y="932"/>
                    <a:pt x="7189" y="932"/>
                  </a:cubicBezTo>
                  <a:close/>
                  <a:moveTo>
                    <a:pt x="7275" y="1"/>
                  </a:moveTo>
                  <a:cubicBezTo>
                    <a:pt x="4910" y="1"/>
                    <a:pt x="2789" y="117"/>
                    <a:pt x="1631" y="456"/>
                  </a:cubicBezTo>
                  <a:lnTo>
                    <a:pt x="0" y="935"/>
                  </a:lnTo>
                  <a:lnTo>
                    <a:pt x="1647" y="1355"/>
                  </a:lnTo>
                  <a:cubicBezTo>
                    <a:pt x="2220" y="1502"/>
                    <a:pt x="15555" y="4903"/>
                    <a:pt x="17838" y="5420"/>
                  </a:cubicBezTo>
                  <a:cubicBezTo>
                    <a:pt x="17974" y="5491"/>
                    <a:pt x="18268" y="5620"/>
                    <a:pt x="18591" y="5620"/>
                  </a:cubicBezTo>
                  <a:cubicBezTo>
                    <a:pt x="18754" y="5620"/>
                    <a:pt x="18925" y="5586"/>
                    <a:pt x="19087" y="5495"/>
                  </a:cubicBezTo>
                  <a:cubicBezTo>
                    <a:pt x="19451" y="5289"/>
                    <a:pt x="19636" y="4880"/>
                    <a:pt x="19636" y="4281"/>
                  </a:cubicBezTo>
                  <a:lnTo>
                    <a:pt x="19113" y="585"/>
                  </a:lnTo>
                  <a:lnTo>
                    <a:pt x="18743" y="554"/>
                  </a:lnTo>
                  <a:cubicBezTo>
                    <a:pt x="18370" y="522"/>
                    <a:pt x="12277" y="1"/>
                    <a:pt x="72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7"/>
            <p:cNvSpPr/>
            <p:nvPr/>
          </p:nvSpPr>
          <p:spPr>
            <a:xfrm>
              <a:off x="2628497" y="1300751"/>
              <a:ext cx="735550" cy="475195"/>
            </a:xfrm>
            <a:custGeom>
              <a:rect b="b" l="l" r="r" t="t"/>
              <a:pathLst>
                <a:path extrusionOk="0" h="14470" w="22398">
                  <a:moveTo>
                    <a:pt x="16787" y="1"/>
                  </a:moveTo>
                  <a:cubicBezTo>
                    <a:pt x="16002" y="1"/>
                    <a:pt x="15197" y="87"/>
                    <a:pt x="14754" y="103"/>
                  </a:cubicBezTo>
                  <a:cubicBezTo>
                    <a:pt x="13268" y="155"/>
                    <a:pt x="11789" y="333"/>
                    <a:pt x="10332" y="617"/>
                  </a:cubicBezTo>
                  <a:cubicBezTo>
                    <a:pt x="6635" y="1336"/>
                    <a:pt x="3098" y="2801"/>
                    <a:pt x="0" y="4946"/>
                  </a:cubicBezTo>
                  <a:cubicBezTo>
                    <a:pt x="686" y="6043"/>
                    <a:pt x="1372" y="7141"/>
                    <a:pt x="2057" y="8237"/>
                  </a:cubicBezTo>
                  <a:cubicBezTo>
                    <a:pt x="2566" y="9050"/>
                    <a:pt x="3074" y="9864"/>
                    <a:pt x="3581" y="10676"/>
                  </a:cubicBezTo>
                  <a:cubicBezTo>
                    <a:pt x="3922" y="11220"/>
                    <a:pt x="4200" y="11942"/>
                    <a:pt x="4730" y="12288"/>
                  </a:cubicBezTo>
                  <a:cubicBezTo>
                    <a:pt x="4880" y="12386"/>
                    <a:pt x="5051" y="12454"/>
                    <a:pt x="5248" y="12479"/>
                  </a:cubicBezTo>
                  <a:cubicBezTo>
                    <a:pt x="8539" y="12896"/>
                    <a:pt x="11831" y="13311"/>
                    <a:pt x="15122" y="13728"/>
                  </a:cubicBezTo>
                  <a:cubicBezTo>
                    <a:pt x="16743" y="13932"/>
                    <a:pt x="18363" y="14137"/>
                    <a:pt x="19985" y="14343"/>
                  </a:cubicBezTo>
                  <a:cubicBezTo>
                    <a:pt x="20396" y="14395"/>
                    <a:pt x="20828" y="14470"/>
                    <a:pt x="21210" y="14470"/>
                  </a:cubicBezTo>
                  <a:cubicBezTo>
                    <a:pt x="21881" y="14470"/>
                    <a:pt x="22398" y="14238"/>
                    <a:pt x="22371" y="13239"/>
                  </a:cubicBezTo>
                  <a:cubicBezTo>
                    <a:pt x="22318" y="11193"/>
                    <a:pt x="21653" y="9253"/>
                    <a:pt x="21121" y="7298"/>
                  </a:cubicBezTo>
                  <a:cubicBezTo>
                    <a:pt x="20786" y="6071"/>
                    <a:pt x="20413" y="4854"/>
                    <a:pt x="20001" y="3650"/>
                  </a:cubicBezTo>
                  <a:cubicBezTo>
                    <a:pt x="19691" y="2744"/>
                    <a:pt x="19412" y="1118"/>
                    <a:pt x="18717" y="435"/>
                  </a:cubicBezTo>
                  <a:cubicBezTo>
                    <a:pt x="18362" y="90"/>
                    <a:pt x="17585" y="1"/>
                    <a:pt x="1678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7"/>
            <p:cNvSpPr/>
            <p:nvPr/>
          </p:nvSpPr>
          <p:spPr>
            <a:xfrm>
              <a:off x="2607743" y="1285481"/>
              <a:ext cx="771280" cy="505736"/>
            </a:xfrm>
            <a:custGeom>
              <a:rect b="b" l="l" r="r" t="t"/>
              <a:pathLst>
                <a:path extrusionOk="0" h="15400" w="23486">
                  <a:moveTo>
                    <a:pt x="17432" y="933"/>
                  </a:moveTo>
                  <a:cubicBezTo>
                    <a:pt x="18116" y="933"/>
                    <a:pt x="18780" y="996"/>
                    <a:pt x="19023" y="1232"/>
                  </a:cubicBezTo>
                  <a:cubicBezTo>
                    <a:pt x="19452" y="1655"/>
                    <a:pt x="19726" y="2642"/>
                    <a:pt x="19946" y="3437"/>
                  </a:cubicBezTo>
                  <a:cubicBezTo>
                    <a:pt x="20030" y="3738"/>
                    <a:pt x="20109" y="4022"/>
                    <a:pt x="20192" y="4266"/>
                  </a:cubicBezTo>
                  <a:cubicBezTo>
                    <a:pt x="20599" y="5456"/>
                    <a:pt x="20973" y="6673"/>
                    <a:pt x="21303" y="7886"/>
                  </a:cubicBezTo>
                  <a:cubicBezTo>
                    <a:pt x="21397" y="8230"/>
                    <a:pt x="21495" y="8573"/>
                    <a:pt x="21593" y="8918"/>
                  </a:cubicBezTo>
                  <a:cubicBezTo>
                    <a:pt x="22036" y="10476"/>
                    <a:pt x="22495" y="12087"/>
                    <a:pt x="22538" y="13717"/>
                  </a:cubicBezTo>
                  <a:cubicBezTo>
                    <a:pt x="22543" y="13931"/>
                    <a:pt x="22521" y="14215"/>
                    <a:pt x="22381" y="14340"/>
                  </a:cubicBezTo>
                  <a:cubicBezTo>
                    <a:pt x="22274" y="14436"/>
                    <a:pt x="22081" y="14469"/>
                    <a:pt x="21850" y="14469"/>
                  </a:cubicBezTo>
                  <a:cubicBezTo>
                    <a:pt x="21583" y="14469"/>
                    <a:pt x="21263" y="14425"/>
                    <a:pt x="20966" y="14384"/>
                  </a:cubicBezTo>
                  <a:cubicBezTo>
                    <a:pt x="20868" y="14370"/>
                    <a:pt x="20771" y="14358"/>
                    <a:pt x="20676" y="14345"/>
                  </a:cubicBezTo>
                  <a:lnTo>
                    <a:pt x="5938" y="12482"/>
                  </a:lnTo>
                  <a:cubicBezTo>
                    <a:pt x="5822" y="12467"/>
                    <a:pt x="5716" y="12428"/>
                    <a:pt x="5617" y="12363"/>
                  </a:cubicBezTo>
                  <a:cubicBezTo>
                    <a:pt x="5321" y="12170"/>
                    <a:pt x="5096" y="11761"/>
                    <a:pt x="4879" y="11364"/>
                  </a:cubicBezTo>
                  <a:cubicBezTo>
                    <a:pt x="4790" y="11202"/>
                    <a:pt x="4701" y="11042"/>
                    <a:pt x="4609" y="10894"/>
                  </a:cubicBezTo>
                  <a:lnTo>
                    <a:pt x="1265" y="5544"/>
                  </a:lnTo>
                  <a:cubicBezTo>
                    <a:pt x="4179" y="3602"/>
                    <a:pt x="7553" y="2220"/>
                    <a:pt x="11052" y="1540"/>
                  </a:cubicBezTo>
                  <a:cubicBezTo>
                    <a:pt x="12528" y="1253"/>
                    <a:pt x="13991" y="1082"/>
                    <a:pt x="15402" y="1034"/>
                  </a:cubicBezTo>
                  <a:cubicBezTo>
                    <a:pt x="15561" y="1028"/>
                    <a:pt x="15765" y="1014"/>
                    <a:pt x="15998" y="997"/>
                  </a:cubicBezTo>
                  <a:cubicBezTo>
                    <a:pt x="16365" y="971"/>
                    <a:pt x="16905" y="933"/>
                    <a:pt x="17432" y="933"/>
                  </a:cubicBezTo>
                  <a:close/>
                  <a:moveTo>
                    <a:pt x="17438" y="1"/>
                  </a:moveTo>
                  <a:cubicBezTo>
                    <a:pt x="16964" y="1"/>
                    <a:pt x="16454" y="31"/>
                    <a:pt x="15933" y="68"/>
                  </a:cubicBezTo>
                  <a:cubicBezTo>
                    <a:pt x="15712" y="83"/>
                    <a:pt x="15520" y="96"/>
                    <a:pt x="15370" y="101"/>
                  </a:cubicBezTo>
                  <a:cubicBezTo>
                    <a:pt x="13910" y="152"/>
                    <a:pt x="12399" y="328"/>
                    <a:pt x="10875" y="625"/>
                  </a:cubicBezTo>
                  <a:cubicBezTo>
                    <a:pt x="7101" y="1359"/>
                    <a:pt x="3467" y="2881"/>
                    <a:pt x="367" y="5028"/>
                  </a:cubicBezTo>
                  <a:lnTo>
                    <a:pt x="1" y="5281"/>
                  </a:lnTo>
                  <a:lnTo>
                    <a:pt x="3819" y="11388"/>
                  </a:lnTo>
                  <a:cubicBezTo>
                    <a:pt x="3902" y="11522"/>
                    <a:pt x="3981" y="11667"/>
                    <a:pt x="4062" y="11813"/>
                  </a:cubicBezTo>
                  <a:cubicBezTo>
                    <a:pt x="4321" y="12287"/>
                    <a:pt x="4616" y="12823"/>
                    <a:pt x="5107" y="13144"/>
                  </a:cubicBezTo>
                  <a:cubicBezTo>
                    <a:pt x="5324" y="13285"/>
                    <a:pt x="5565" y="13374"/>
                    <a:pt x="5822" y="13407"/>
                  </a:cubicBezTo>
                  <a:lnTo>
                    <a:pt x="20558" y="15270"/>
                  </a:lnTo>
                  <a:cubicBezTo>
                    <a:pt x="20651" y="15282"/>
                    <a:pt x="20744" y="15294"/>
                    <a:pt x="20838" y="15308"/>
                  </a:cubicBezTo>
                  <a:cubicBezTo>
                    <a:pt x="21163" y="15352"/>
                    <a:pt x="21506" y="15399"/>
                    <a:pt x="21836" y="15399"/>
                  </a:cubicBezTo>
                  <a:cubicBezTo>
                    <a:pt x="22274" y="15399"/>
                    <a:pt x="22688" y="15316"/>
                    <a:pt x="23003" y="15035"/>
                  </a:cubicBezTo>
                  <a:cubicBezTo>
                    <a:pt x="23328" y="14743"/>
                    <a:pt x="23485" y="14291"/>
                    <a:pt x="23469" y="13692"/>
                  </a:cubicBezTo>
                  <a:cubicBezTo>
                    <a:pt x="23423" y="11946"/>
                    <a:pt x="22949" y="10277"/>
                    <a:pt x="22489" y="8662"/>
                  </a:cubicBezTo>
                  <a:cubicBezTo>
                    <a:pt x="22392" y="8321"/>
                    <a:pt x="22295" y="7982"/>
                    <a:pt x="22202" y="7641"/>
                  </a:cubicBezTo>
                  <a:cubicBezTo>
                    <a:pt x="21867" y="6409"/>
                    <a:pt x="21487" y="5173"/>
                    <a:pt x="21074" y="3964"/>
                  </a:cubicBezTo>
                  <a:cubicBezTo>
                    <a:pt x="20999" y="3747"/>
                    <a:pt x="20925" y="3475"/>
                    <a:pt x="20844" y="3188"/>
                  </a:cubicBezTo>
                  <a:cubicBezTo>
                    <a:pt x="20581" y="2239"/>
                    <a:pt x="20284" y="1165"/>
                    <a:pt x="19674" y="566"/>
                  </a:cubicBezTo>
                  <a:cubicBezTo>
                    <a:pt x="19221" y="125"/>
                    <a:pt x="18405" y="1"/>
                    <a:pt x="174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7"/>
            <p:cNvSpPr/>
            <p:nvPr/>
          </p:nvSpPr>
          <p:spPr>
            <a:xfrm>
              <a:off x="1763819" y="1213892"/>
              <a:ext cx="1020043" cy="797322"/>
            </a:xfrm>
            <a:custGeom>
              <a:rect b="b" l="l" r="r" t="t"/>
              <a:pathLst>
                <a:path extrusionOk="0" h="24279" w="31061">
                  <a:moveTo>
                    <a:pt x="15960" y="0"/>
                  </a:moveTo>
                  <a:cubicBezTo>
                    <a:pt x="6327" y="0"/>
                    <a:pt x="1" y="4562"/>
                    <a:pt x="1" y="4562"/>
                  </a:cubicBezTo>
                  <a:lnTo>
                    <a:pt x="10719" y="23436"/>
                  </a:lnTo>
                  <a:cubicBezTo>
                    <a:pt x="11028" y="24053"/>
                    <a:pt x="11447" y="24278"/>
                    <a:pt x="11918" y="24278"/>
                  </a:cubicBezTo>
                  <a:cubicBezTo>
                    <a:pt x="12894" y="24278"/>
                    <a:pt x="14092" y="23311"/>
                    <a:pt x="14989" y="22863"/>
                  </a:cubicBezTo>
                  <a:cubicBezTo>
                    <a:pt x="16810" y="21954"/>
                    <a:pt x="18633" y="21050"/>
                    <a:pt x="20457" y="20149"/>
                  </a:cubicBezTo>
                  <a:cubicBezTo>
                    <a:pt x="23989" y="18405"/>
                    <a:pt x="27526" y="16670"/>
                    <a:pt x="31061" y="14933"/>
                  </a:cubicBezTo>
                  <a:lnTo>
                    <a:pt x="22615" y="726"/>
                  </a:lnTo>
                  <a:cubicBezTo>
                    <a:pt x="20263" y="212"/>
                    <a:pt x="18035" y="0"/>
                    <a:pt x="159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7"/>
            <p:cNvSpPr/>
            <p:nvPr/>
          </p:nvSpPr>
          <p:spPr>
            <a:xfrm>
              <a:off x="1743721" y="1198852"/>
              <a:ext cx="1061750" cy="827667"/>
            </a:xfrm>
            <a:custGeom>
              <a:rect b="b" l="l" r="r" t="t"/>
              <a:pathLst>
                <a:path extrusionOk="0" h="25203" w="32331">
                  <a:moveTo>
                    <a:pt x="16624" y="932"/>
                  </a:moveTo>
                  <a:cubicBezTo>
                    <a:pt x="18598" y="932"/>
                    <a:pt x="20709" y="1127"/>
                    <a:pt x="22930" y="1597"/>
                  </a:cubicBezTo>
                  <a:lnTo>
                    <a:pt x="31014" y="15195"/>
                  </a:lnTo>
                  <a:lnTo>
                    <a:pt x="28581" y="16391"/>
                  </a:lnTo>
                  <a:cubicBezTo>
                    <a:pt x="26007" y="17655"/>
                    <a:pt x="23434" y="18919"/>
                    <a:pt x="20863" y="20189"/>
                  </a:cubicBezTo>
                  <a:cubicBezTo>
                    <a:pt x="19038" y="21090"/>
                    <a:pt x="17214" y="21994"/>
                    <a:pt x="15392" y="22903"/>
                  </a:cubicBezTo>
                  <a:cubicBezTo>
                    <a:pt x="15117" y="23041"/>
                    <a:pt x="14828" y="23217"/>
                    <a:pt x="14521" y="23403"/>
                  </a:cubicBezTo>
                  <a:cubicBezTo>
                    <a:pt x="13876" y="23795"/>
                    <a:pt x="13093" y="24270"/>
                    <a:pt x="12528" y="24270"/>
                  </a:cubicBezTo>
                  <a:cubicBezTo>
                    <a:pt x="12449" y="24270"/>
                    <a:pt x="12375" y="24261"/>
                    <a:pt x="12306" y="24241"/>
                  </a:cubicBezTo>
                  <a:cubicBezTo>
                    <a:pt x="12085" y="24177"/>
                    <a:pt x="11903" y="23996"/>
                    <a:pt x="11748" y="23686"/>
                  </a:cubicBezTo>
                  <a:lnTo>
                    <a:pt x="1233" y="5167"/>
                  </a:lnTo>
                  <a:cubicBezTo>
                    <a:pt x="2673" y="4253"/>
                    <a:pt x="8472" y="932"/>
                    <a:pt x="16624" y="932"/>
                  </a:cubicBezTo>
                  <a:close/>
                  <a:moveTo>
                    <a:pt x="16632" y="0"/>
                  </a:moveTo>
                  <a:cubicBezTo>
                    <a:pt x="6913" y="0"/>
                    <a:pt x="418" y="4585"/>
                    <a:pt x="340" y="4641"/>
                  </a:cubicBezTo>
                  <a:lnTo>
                    <a:pt x="0" y="4886"/>
                  </a:lnTo>
                  <a:lnTo>
                    <a:pt x="10920" y="24113"/>
                  </a:lnTo>
                  <a:cubicBezTo>
                    <a:pt x="11194" y="24655"/>
                    <a:pt x="11573" y="25000"/>
                    <a:pt x="12048" y="25136"/>
                  </a:cubicBezTo>
                  <a:cubicBezTo>
                    <a:pt x="12207" y="25182"/>
                    <a:pt x="12367" y="25202"/>
                    <a:pt x="12530" y="25202"/>
                  </a:cubicBezTo>
                  <a:cubicBezTo>
                    <a:pt x="13354" y="25202"/>
                    <a:pt x="14223" y="24675"/>
                    <a:pt x="15004" y="24200"/>
                  </a:cubicBezTo>
                  <a:cubicBezTo>
                    <a:pt x="15294" y="24024"/>
                    <a:pt x="15568" y="23858"/>
                    <a:pt x="15809" y="23738"/>
                  </a:cubicBezTo>
                  <a:cubicBezTo>
                    <a:pt x="17629" y="22830"/>
                    <a:pt x="19452" y="21926"/>
                    <a:pt x="21276" y="21025"/>
                  </a:cubicBezTo>
                  <a:cubicBezTo>
                    <a:pt x="23846" y="19755"/>
                    <a:pt x="26419" y="18491"/>
                    <a:pt x="28992" y="17228"/>
                  </a:cubicBezTo>
                  <a:lnTo>
                    <a:pt x="32331" y="15587"/>
                  </a:lnTo>
                  <a:lnTo>
                    <a:pt x="23524" y="773"/>
                  </a:lnTo>
                  <a:lnTo>
                    <a:pt x="23327" y="729"/>
                  </a:lnTo>
                  <a:cubicBezTo>
                    <a:pt x="20967" y="213"/>
                    <a:pt x="18725" y="0"/>
                    <a:pt x="166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7"/>
            <p:cNvSpPr/>
            <p:nvPr/>
          </p:nvSpPr>
          <p:spPr>
            <a:xfrm>
              <a:off x="2570307" y="1155571"/>
              <a:ext cx="807503" cy="552500"/>
            </a:xfrm>
            <a:custGeom>
              <a:rect b="b" l="l" r="r" t="t"/>
              <a:pathLst>
                <a:path extrusionOk="0" h="16824" w="24589">
                  <a:moveTo>
                    <a:pt x="19205" y="1"/>
                  </a:moveTo>
                  <a:cubicBezTo>
                    <a:pt x="18850" y="1"/>
                    <a:pt x="18459" y="47"/>
                    <a:pt x="18042" y="74"/>
                  </a:cubicBezTo>
                  <a:cubicBezTo>
                    <a:pt x="16516" y="175"/>
                    <a:pt x="15005" y="444"/>
                    <a:pt x="13521" y="808"/>
                  </a:cubicBezTo>
                  <a:cubicBezTo>
                    <a:pt x="8825" y="1959"/>
                    <a:pt x="4169" y="3933"/>
                    <a:pt x="0" y="6390"/>
                  </a:cubicBezTo>
                  <a:lnTo>
                    <a:pt x="6432" y="16823"/>
                  </a:lnTo>
                  <a:cubicBezTo>
                    <a:pt x="11791" y="15658"/>
                    <a:pt x="23676" y="15658"/>
                    <a:pt x="23676" y="15658"/>
                  </a:cubicBezTo>
                  <a:cubicBezTo>
                    <a:pt x="23994" y="15658"/>
                    <a:pt x="24386" y="15635"/>
                    <a:pt x="24515" y="15283"/>
                  </a:cubicBezTo>
                  <a:cubicBezTo>
                    <a:pt x="24588" y="15085"/>
                    <a:pt x="24562" y="14865"/>
                    <a:pt x="24534" y="14656"/>
                  </a:cubicBezTo>
                  <a:cubicBezTo>
                    <a:pt x="23900" y="10029"/>
                    <a:pt x="22417" y="5548"/>
                    <a:pt x="20862" y="1162"/>
                  </a:cubicBezTo>
                  <a:cubicBezTo>
                    <a:pt x="20520" y="198"/>
                    <a:pt x="19939" y="1"/>
                    <a:pt x="192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7"/>
            <p:cNvSpPr/>
            <p:nvPr/>
          </p:nvSpPr>
          <p:spPr>
            <a:xfrm>
              <a:off x="2549027" y="1140334"/>
              <a:ext cx="844546" cy="584979"/>
            </a:xfrm>
            <a:custGeom>
              <a:rect b="b" l="l" r="r" t="t"/>
              <a:pathLst>
                <a:path extrusionOk="0" h="17813" w="25717">
                  <a:moveTo>
                    <a:pt x="19856" y="932"/>
                  </a:moveTo>
                  <a:cubicBezTo>
                    <a:pt x="20497" y="932"/>
                    <a:pt x="20829" y="1098"/>
                    <a:pt x="21071" y="1781"/>
                  </a:cubicBezTo>
                  <a:cubicBezTo>
                    <a:pt x="22567" y="6001"/>
                    <a:pt x="24081" y="10512"/>
                    <a:pt x="24719" y="15183"/>
                  </a:cubicBezTo>
                  <a:cubicBezTo>
                    <a:pt x="24738" y="15319"/>
                    <a:pt x="24761" y="15489"/>
                    <a:pt x="24725" y="15587"/>
                  </a:cubicBezTo>
                  <a:cubicBezTo>
                    <a:pt x="24717" y="15613"/>
                    <a:pt x="24651" y="15657"/>
                    <a:pt x="24324" y="15657"/>
                  </a:cubicBezTo>
                  <a:cubicBezTo>
                    <a:pt x="23846" y="15657"/>
                    <a:pt x="12779" y="15669"/>
                    <a:pt x="7306" y="16764"/>
                  </a:cubicBezTo>
                  <a:lnTo>
                    <a:pt x="1295" y="7016"/>
                  </a:lnTo>
                  <a:cubicBezTo>
                    <a:pt x="5453" y="4617"/>
                    <a:pt x="9933" y="2790"/>
                    <a:pt x="14281" y="1725"/>
                  </a:cubicBezTo>
                  <a:cubicBezTo>
                    <a:pt x="15889" y="1331"/>
                    <a:pt x="17341" y="1094"/>
                    <a:pt x="18720" y="1003"/>
                  </a:cubicBezTo>
                  <a:cubicBezTo>
                    <a:pt x="18858" y="995"/>
                    <a:pt x="18993" y="984"/>
                    <a:pt x="19124" y="972"/>
                  </a:cubicBezTo>
                  <a:cubicBezTo>
                    <a:pt x="19406" y="949"/>
                    <a:pt x="19647" y="932"/>
                    <a:pt x="19856" y="932"/>
                  </a:cubicBezTo>
                  <a:close/>
                  <a:moveTo>
                    <a:pt x="19830" y="1"/>
                  </a:moveTo>
                  <a:cubicBezTo>
                    <a:pt x="19568" y="1"/>
                    <a:pt x="19304" y="22"/>
                    <a:pt x="19047" y="44"/>
                  </a:cubicBezTo>
                  <a:cubicBezTo>
                    <a:pt x="18921" y="53"/>
                    <a:pt x="18791" y="65"/>
                    <a:pt x="18659" y="73"/>
                  </a:cubicBezTo>
                  <a:cubicBezTo>
                    <a:pt x="17225" y="168"/>
                    <a:pt x="15720" y="412"/>
                    <a:pt x="14059" y="820"/>
                  </a:cubicBezTo>
                  <a:cubicBezTo>
                    <a:pt x="9481" y="1942"/>
                    <a:pt x="4761" y="3890"/>
                    <a:pt x="411" y="6452"/>
                  </a:cubicBezTo>
                  <a:lnTo>
                    <a:pt x="1" y="6694"/>
                  </a:lnTo>
                  <a:lnTo>
                    <a:pt x="6857" y="17813"/>
                  </a:lnTo>
                  <a:lnTo>
                    <a:pt x="7179" y="17742"/>
                  </a:lnTo>
                  <a:cubicBezTo>
                    <a:pt x="12429" y="16601"/>
                    <a:pt x="24205" y="16588"/>
                    <a:pt x="24324" y="16588"/>
                  </a:cubicBezTo>
                  <a:cubicBezTo>
                    <a:pt x="24605" y="16588"/>
                    <a:pt x="25352" y="16588"/>
                    <a:pt x="25601" y="15907"/>
                  </a:cubicBezTo>
                  <a:cubicBezTo>
                    <a:pt x="25716" y="15592"/>
                    <a:pt x="25673" y="15270"/>
                    <a:pt x="25643" y="15058"/>
                  </a:cubicBezTo>
                  <a:cubicBezTo>
                    <a:pt x="24992" y="10298"/>
                    <a:pt x="23462" y="5735"/>
                    <a:pt x="21949" y="1470"/>
                  </a:cubicBezTo>
                  <a:cubicBezTo>
                    <a:pt x="21511" y="232"/>
                    <a:pt x="20683" y="1"/>
                    <a:pt x="198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7"/>
            <p:cNvSpPr/>
            <p:nvPr/>
          </p:nvSpPr>
          <p:spPr>
            <a:xfrm>
              <a:off x="2551983" y="1046907"/>
              <a:ext cx="780541" cy="661168"/>
            </a:xfrm>
            <a:custGeom>
              <a:rect b="b" l="l" r="r" t="t"/>
              <a:pathLst>
                <a:path extrusionOk="0" h="20133" w="23768">
                  <a:moveTo>
                    <a:pt x="16740" y="1"/>
                  </a:moveTo>
                  <a:cubicBezTo>
                    <a:pt x="16495" y="1"/>
                    <a:pt x="16311" y="92"/>
                    <a:pt x="16311" y="92"/>
                  </a:cubicBezTo>
                  <a:cubicBezTo>
                    <a:pt x="7456" y="1258"/>
                    <a:pt x="0" y="8015"/>
                    <a:pt x="0" y="8015"/>
                  </a:cubicBezTo>
                  <a:lnTo>
                    <a:pt x="6990" y="20132"/>
                  </a:lnTo>
                  <a:cubicBezTo>
                    <a:pt x="10253" y="18502"/>
                    <a:pt x="21904" y="16403"/>
                    <a:pt x="21904" y="16403"/>
                  </a:cubicBezTo>
                  <a:cubicBezTo>
                    <a:pt x="23767" y="16170"/>
                    <a:pt x="22835" y="14074"/>
                    <a:pt x="22835" y="14074"/>
                  </a:cubicBezTo>
                  <a:lnTo>
                    <a:pt x="17709" y="792"/>
                  </a:lnTo>
                  <a:cubicBezTo>
                    <a:pt x="17450" y="144"/>
                    <a:pt x="17047" y="1"/>
                    <a:pt x="167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7"/>
            <p:cNvSpPr/>
            <p:nvPr/>
          </p:nvSpPr>
          <p:spPr>
            <a:xfrm>
              <a:off x="2532542" y="1031604"/>
              <a:ext cx="801460" cy="696569"/>
            </a:xfrm>
            <a:custGeom>
              <a:rect b="b" l="l" r="r" t="t"/>
              <a:pathLst>
                <a:path extrusionOk="0" h="21211" w="24405">
                  <a:moveTo>
                    <a:pt x="17331" y="933"/>
                  </a:moveTo>
                  <a:cubicBezTo>
                    <a:pt x="17383" y="933"/>
                    <a:pt x="17439" y="941"/>
                    <a:pt x="17493" y="963"/>
                  </a:cubicBezTo>
                  <a:cubicBezTo>
                    <a:pt x="17641" y="1021"/>
                    <a:pt x="17768" y="1180"/>
                    <a:pt x="17867" y="1425"/>
                  </a:cubicBezTo>
                  <a:lnTo>
                    <a:pt x="23002" y="14728"/>
                  </a:lnTo>
                  <a:cubicBezTo>
                    <a:pt x="23097" y="14949"/>
                    <a:pt x="23323" y="15667"/>
                    <a:pt x="23097" y="16065"/>
                  </a:cubicBezTo>
                  <a:cubicBezTo>
                    <a:pt x="23057" y="16134"/>
                    <a:pt x="22937" y="16345"/>
                    <a:pt x="22437" y="16407"/>
                  </a:cubicBezTo>
                  <a:lnTo>
                    <a:pt x="22413" y="16411"/>
                  </a:lnTo>
                  <a:cubicBezTo>
                    <a:pt x="21953" y="16494"/>
                    <a:pt x="11483" y="18390"/>
                    <a:pt x="7773" y="19997"/>
                  </a:cubicBezTo>
                  <a:lnTo>
                    <a:pt x="1189" y="8582"/>
                  </a:lnTo>
                  <a:cubicBezTo>
                    <a:pt x="2623" y="7368"/>
                    <a:pt x="9311" y="2028"/>
                    <a:pt x="16964" y="1021"/>
                  </a:cubicBezTo>
                  <a:lnTo>
                    <a:pt x="17041" y="1008"/>
                  </a:lnTo>
                  <a:lnTo>
                    <a:pt x="17105" y="979"/>
                  </a:lnTo>
                  <a:cubicBezTo>
                    <a:pt x="17106" y="978"/>
                    <a:pt x="17207" y="933"/>
                    <a:pt x="17331" y="933"/>
                  </a:cubicBezTo>
                  <a:close/>
                  <a:moveTo>
                    <a:pt x="17334" y="0"/>
                  </a:moveTo>
                  <a:cubicBezTo>
                    <a:pt x="17090" y="0"/>
                    <a:pt x="16889" y="63"/>
                    <a:pt x="16779" y="106"/>
                  </a:cubicBezTo>
                  <a:cubicBezTo>
                    <a:pt x="7911" y="1299"/>
                    <a:pt x="587" y="7857"/>
                    <a:pt x="278" y="8136"/>
                  </a:cubicBezTo>
                  <a:lnTo>
                    <a:pt x="1" y="8389"/>
                  </a:lnTo>
                  <a:lnTo>
                    <a:pt x="7399" y="21211"/>
                  </a:lnTo>
                  <a:lnTo>
                    <a:pt x="7790" y="21015"/>
                  </a:lnTo>
                  <a:cubicBezTo>
                    <a:pt x="10911" y="19455"/>
                    <a:pt x="22140" y="17408"/>
                    <a:pt x="22566" y="17331"/>
                  </a:cubicBezTo>
                  <a:cubicBezTo>
                    <a:pt x="23356" y="17228"/>
                    <a:pt x="23732" y="16835"/>
                    <a:pt x="23909" y="16521"/>
                  </a:cubicBezTo>
                  <a:cubicBezTo>
                    <a:pt x="24404" y="15646"/>
                    <a:pt x="23911" y="14480"/>
                    <a:pt x="23862" y="14372"/>
                  </a:cubicBezTo>
                  <a:lnTo>
                    <a:pt x="18733" y="1085"/>
                  </a:lnTo>
                  <a:cubicBezTo>
                    <a:pt x="18531" y="577"/>
                    <a:pt x="18223" y="242"/>
                    <a:pt x="17818" y="88"/>
                  </a:cubicBezTo>
                  <a:cubicBezTo>
                    <a:pt x="17648" y="24"/>
                    <a:pt x="17483" y="0"/>
                    <a:pt x="173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7"/>
            <p:cNvSpPr/>
            <p:nvPr/>
          </p:nvSpPr>
          <p:spPr>
            <a:xfrm>
              <a:off x="2435372" y="748370"/>
              <a:ext cx="753678" cy="959716"/>
            </a:xfrm>
            <a:custGeom>
              <a:rect b="b" l="l" r="r" t="t"/>
              <a:pathLst>
                <a:path extrusionOk="0" h="29224" w="22950">
                  <a:moveTo>
                    <a:pt x="13522" y="1"/>
                  </a:moveTo>
                  <a:cubicBezTo>
                    <a:pt x="13218" y="1"/>
                    <a:pt x="12918" y="89"/>
                    <a:pt x="12608" y="217"/>
                  </a:cubicBezTo>
                  <a:cubicBezTo>
                    <a:pt x="11545" y="656"/>
                    <a:pt x="10467" y="1070"/>
                    <a:pt x="9460" y="1630"/>
                  </a:cubicBezTo>
                  <a:cubicBezTo>
                    <a:pt x="6812" y="3107"/>
                    <a:pt x="4553" y="5238"/>
                    <a:pt x="2616" y="7550"/>
                  </a:cubicBezTo>
                  <a:cubicBezTo>
                    <a:pt x="1944" y="8353"/>
                    <a:pt x="1307" y="9186"/>
                    <a:pt x="712" y="10048"/>
                  </a:cubicBezTo>
                  <a:cubicBezTo>
                    <a:pt x="648" y="10141"/>
                    <a:pt x="1" y="10937"/>
                    <a:pt x="56" y="11048"/>
                  </a:cubicBezTo>
                  <a:cubicBezTo>
                    <a:pt x="5065" y="21184"/>
                    <a:pt x="10541" y="29223"/>
                    <a:pt x="10541" y="29223"/>
                  </a:cubicBezTo>
                  <a:cubicBezTo>
                    <a:pt x="14037" y="23165"/>
                    <a:pt x="21493" y="19902"/>
                    <a:pt x="21493" y="19902"/>
                  </a:cubicBezTo>
                  <a:cubicBezTo>
                    <a:pt x="22950" y="18931"/>
                    <a:pt x="21731" y="16659"/>
                    <a:pt x="21270" y="15462"/>
                  </a:cubicBezTo>
                  <a:cubicBezTo>
                    <a:pt x="20642" y="13832"/>
                    <a:pt x="19906" y="12249"/>
                    <a:pt x="19230" y="10640"/>
                  </a:cubicBezTo>
                  <a:cubicBezTo>
                    <a:pt x="18074" y="7892"/>
                    <a:pt x="16909" y="5147"/>
                    <a:pt x="15697" y="2424"/>
                  </a:cubicBezTo>
                  <a:cubicBezTo>
                    <a:pt x="15325" y="1589"/>
                    <a:pt x="15083" y="606"/>
                    <a:pt x="14209" y="167"/>
                  </a:cubicBezTo>
                  <a:cubicBezTo>
                    <a:pt x="13974" y="49"/>
                    <a:pt x="13747" y="1"/>
                    <a:pt x="135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7"/>
            <p:cNvSpPr/>
            <p:nvPr/>
          </p:nvSpPr>
          <p:spPr>
            <a:xfrm>
              <a:off x="2418198" y="733100"/>
              <a:ext cx="783825" cy="1003722"/>
            </a:xfrm>
            <a:custGeom>
              <a:rect b="b" l="l" r="r" t="t"/>
              <a:pathLst>
                <a:path extrusionOk="0" h="30564" w="23868">
                  <a:moveTo>
                    <a:pt x="14046" y="931"/>
                  </a:moveTo>
                  <a:cubicBezTo>
                    <a:pt x="14215" y="931"/>
                    <a:pt x="14367" y="970"/>
                    <a:pt x="14524" y="1049"/>
                  </a:cubicBezTo>
                  <a:cubicBezTo>
                    <a:pt x="15080" y="1329"/>
                    <a:pt x="15330" y="1945"/>
                    <a:pt x="15594" y="2598"/>
                  </a:cubicBezTo>
                  <a:cubicBezTo>
                    <a:pt x="15658" y="2760"/>
                    <a:pt x="15724" y="2921"/>
                    <a:pt x="15793" y="3078"/>
                  </a:cubicBezTo>
                  <a:cubicBezTo>
                    <a:pt x="17045" y="5891"/>
                    <a:pt x="18230" y="8685"/>
                    <a:pt x="19323" y="11286"/>
                  </a:cubicBezTo>
                  <a:cubicBezTo>
                    <a:pt x="19564" y="11861"/>
                    <a:pt x="19814" y="12431"/>
                    <a:pt x="20063" y="13003"/>
                  </a:cubicBezTo>
                  <a:cubicBezTo>
                    <a:pt x="20503" y="14011"/>
                    <a:pt x="20958" y="15054"/>
                    <a:pt x="21357" y="16094"/>
                  </a:cubicBezTo>
                  <a:cubicBezTo>
                    <a:pt x="21418" y="16249"/>
                    <a:pt x="21490" y="16423"/>
                    <a:pt x="21568" y="16609"/>
                  </a:cubicBezTo>
                  <a:cubicBezTo>
                    <a:pt x="22163" y="18033"/>
                    <a:pt x="22627" y="19361"/>
                    <a:pt x="21788" y="19959"/>
                  </a:cubicBezTo>
                  <a:cubicBezTo>
                    <a:pt x="21142" y="20247"/>
                    <a:pt x="14593" y="23272"/>
                    <a:pt x="11047" y="28821"/>
                  </a:cubicBezTo>
                  <a:cubicBezTo>
                    <a:pt x="9701" y="26783"/>
                    <a:pt x="5225" y="19830"/>
                    <a:pt x="1089" y="11495"/>
                  </a:cubicBezTo>
                  <a:cubicBezTo>
                    <a:pt x="1169" y="11372"/>
                    <a:pt x="1311" y="11179"/>
                    <a:pt x="1514" y="10916"/>
                  </a:cubicBezTo>
                  <a:cubicBezTo>
                    <a:pt x="1567" y="10847"/>
                    <a:pt x="1604" y="10798"/>
                    <a:pt x="1618" y="10778"/>
                  </a:cubicBezTo>
                  <a:cubicBezTo>
                    <a:pt x="2191" y="9948"/>
                    <a:pt x="2822" y="9120"/>
                    <a:pt x="3496" y="8314"/>
                  </a:cubicBezTo>
                  <a:cubicBezTo>
                    <a:pt x="5684" y="5703"/>
                    <a:pt x="7880" y="3802"/>
                    <a:pt x="10210" y="2503"/>
                  </a:cubicBezTo>
                  <a:cubicBezTo>
                    <a:pt x="11038" y="2041"/>
                    <a:pt x="11943" y="1671"/>
                    <a:pt x="12819" y="1314"/>
                  </a:cubicBezTo>
                  <a:lnTo>
                    <a:pt x="13310" y="1113"/>
                  </a:lnTo>
                  <a:cubicBezTo>
                    <a:pt x="13605" y="991"/>
                    <a:pt x="13838" y="931"/>
                    <a:pt x="14046" y="931"/>
                  </a:cubicBezTo>
                  <a:close/>
                  <a:moveTo>
                    <a:pt x="14046" y="1"/>
                  </a:moveTo>
                  <a:cubicBezTo>
                    <a:pt x="13636" y="1"/>
                    <a:pt x="13265" y="123"/>
                    <a:pt x="12954" y="252"/>
                  </a:cubicBezTo>
                  <a:lnTo>
                    <a:pt x="12465" y="451"/>
                  </a:lnTo>
                  <a:cubicBezTo>
                    <a:pt x="11565" y="819"/>
                    <a:pt x="10634" y="1200"/>
                    <a:pt x="9756" y="1689"/>
                  </a:cubicBezTo>
                  <a:cubicBezTo>
                    <a:pt x="7324" y="3044"/>
                    <a:pt x="5044" y="5016"/>
                    <a:pt x="2782" y="7716"/>
                  </a:cubicBezTo>
                  <a:cubicBezTo>
                    <a:pt x="2089" y="8543"/>
                    <a:pt x="1439" y="9395"/>
                    <a:pt x="853" y="10246"/>
                  </a:cubicBezTo>
                  <a:cubicBezTo>
                    <a:pt x="840" y="10263"/>
                    <a:pt x="813" y="10299"/>
                    <a:pt x="776" y="10346"/>
                  </a:cubicBezTo>
                  <a:cubicBezTo>
                    <a:pt x="180" y="11118"/>
                    <a:pt x="1" y="11396"/>
                    <a:pt x="161" y="11719"/>
                  </a:cubicBezTo>
                  <a:cubicBezTo>
                    <a:pt x="5128" y="21768"/>
                    <a:pt x="10624" y="29869"/>
                    <a:pt x="10680" y="29951"/>
                  </a:cubicBezTo>
                  <a:lnTo>
                    <a:pt x="11098" y="30564"/>
                  </a:lnTo>
                  <a:lnTo>
                    <a:pt x="11468" y="29921"/>
                  </a:lnTo>
                  <a:cubicBezTo>
                    <a:pt x="14844" y="24070"/>
                    <a:pt x="22130" y="20826"/>
                    <a:pt x="22203" y="20795"/>
                  </a:cubicBezTo>
                  <a:lnTo>
                    <a:pt x="22275" y="20755"/>
                  </a:lnTo>
                  <a:cubicBezTo>
                    <a:pt x="23867" y="19694"/>
                    <a:pt x="22966" y="17537"/>
                    <a:pt x="22428" y="16249"/>
                  </a:cubicBezTo>
                  <a:cubicBezTo>
                    <a:pt x="22354" y="16072"/>
                    <a:pt x="22285" y="15907"/>
                    <a:pt x="22228" y="15759"/>
                  </a:cubicBezTo>
                  <a:cubicBezTo>
                    <a:pt x="21820" y="14700"/>
                    <a:pt x="21361" y="13647"/>
                    <a:pt x="20917" y="12629"/>
                  </a:cubicBezTo>
                  <a:cubicBezTo>
                    <a:pt x="20669" y="12063"/>
                    <a:pt x="20421" y="11495"/>
                    <a:pt x="20182" y="10924"/>
                  </a:cubicBezTo>
                  <a:cubicBezTo>
                    <a:pt x="19087" y="8319"/>
                    <a:pt x="17900" y="5519"/>
                    <a:pt x="16645" y="2699"/>
                  </a:cubicBezTo>
                  <a:cubicBezTo>
                    <a:pt x="16580" y="2553"/>
                    <a:pt x="16519" y="2402"/>
                    <a:pt x="16458" y="2249"/>
                  </a:cubicBezTo>
                  <a:cubicBezTo>
                    <a:pt x="16156" y="1501"/>
                    <a:pt x="15813" y="655"/>
                    <a:pt x="14942" y="216"/>
                  </a:cubicBezTo>
                  <a:cubicBezTo>
                    <a:pt x="14630" y="59"/>
                    <a:pt x="14329" y="1"/>
                    <a:pt x="140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7"/>
            <p:cNvSpPr/>
            <p:nvPr/>
          </p:nvSpPr>
          <p:spPr>
            <a:xfrm>
              <a:off x="1771470" y="1135047"/>
              <a:ext cx="1012392" cy="817059"/>
            </a:xfrm>
            <a:custGeom>
              <a:rect b="b" l="l" r="r" t="t"/>
              <a:pathLst>
                <a:path extrusionOk="0" h="24880" w="30828">
                  <a:moveTo>
                    <a:pt x="10502" y="1"/>
                  </a:moveTo>
                  <a:cubicBezTo>
                    <a:pt x="2855" y="1"/>
                    <a:pt x="1" y="3234"/>
                    <a:pt x="1" y="3234"/>
                  </a:cubicBezTo>
                  <a:lnTo>
                    <a:pt x="10720" y="24205"/>
                  </a:lnTo>
                  <a:cubicBezTo>
                    <a:pt x="11143" y="24735"/>
                    <a:pt x="11663" y="24879"/>
                    <a:pt x="12104" y="24879"/>
                  </a:cubicBezTo>
                  <a:cubicBezTo>
                    <a:pt x="12633" y="24879"/>
                    <a:pt x="13049" y="24671"/>
                    <a:pt x="13049" y="24671"/>
                  </a:cubicBezTo>
                  <a:cubicBezTo>
                    <a:pt x="17243" y="21875"/>
                    <a:pt x="30828" y="17334"/>
                    <a:pt x="30828" y="17334"/>
                  </a:cubicBezTo>
                  <a:lnTo>
                    <a:pt x="21748" y="1859"/>
                  </a:lnTo>
                  <a:cubicBezTo>
                    <a:pt x="17194" y="492"/>
                    <a:pt x="13483" y="1"/>
                    <a:pt x="1050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7"/>
            <p:cNvSpPr/>
            <p:nvPr/>
          </p:nvSpPr>
          <p:spPr>
            <a:xfrm>
              <a:off x="1753081" y="1119350"/>
              <a:ext cx="1053540" cy="848027"/>
            </a:xfrm>
            <a:custGeom>
              <a:rect b="b" l="l" r="r" t="t"/>
              <a:pathLst>
                <a:path extrusionOk="0" h="25823" w="32081">
                  <a:moveTo>
                    <a:pt x="11079" y="949"/>
                  </a:moveTo>
                  <a:cubicBezTo>
                    <a:pt x="13974" y="949"/>
                    <a:pt x="17577" y="1420"/>
                    <a:pt x="21998" y="2731"/>
                  </a:cubicBezTo>
                  <a:lnTo>
                    <a:pt x="30696" y="17554"/>
                  </a:lnTo>
                  <a:cubicBezTo>
                    <a:pt x="28093" y="18440"/>
                    <a:pt x="17175" y="22230"/>
                    <a:pt x="13380" y="24743"/>
                  </a:cubicBezTo>
                  <a:cubicBezTo>
                    <a:pt x="13287" y="24785"/>
                    <a:pt x="13009" y="24896"/>
                    <a:pt x="12675" y="24896"/>
                  </a:cubicBezTo>
                  <a:cubicBezTo>
                    <a:pt x="12354" y="24896"/>
                    <a:pt x="11982" y="24793"/>
                    <a:pt x="11671" y="24426"/>
                  </a:cubicBezTo>
                  <a:lnTo>
                    <a:pt x="1133" y="3807"/>
                  </a:lnTo>
                  <a:cubicBezTo>
                    <a:pt x="1922" y="3111"/>
                    <a:pt x="4876" y="949"/>
                    <a:pt x="11079" y="949"/>
                  </a:cubicBezTo>
                  <a:close/>
                  <a:moveTo>
                    <a:pt x="11014" y="1"/>
                  </a:moveTo>
                  <a:cubicBezTo>
                    <a:pt x="3337" y="1"/>
                    <a:pt x="378" y="3214"/>
                    <a:pt x="211" y="3404"/>
                  </a:cubicBezTo>
                  <a:lnTo>
                    <a:pt x="0" y="3641"/>
                  </a:lnTo>
                  <a:lnTo>
                    <a:pt x="10864" y="24896"/>
                  </a:lnTo>
                  <a:lnTo>
                    <a:pt x="10915" y="24974"/>
                  </a:lnTo>
                  <a:cubicBezTo>
                    <a:pt x="11432" y="25622"/>
                    <a:pt x="12092" y="25823"/>
                    <a:pt x="12678" y="25823"/>
                  </a:cubicBezTo>
                  <a:cubicBezTo>
                    <a:pt x="13138" y="25823"/>
                    <a:pt x="13554" y="25699"/>
                    <a:pt x="13818" y="25566"/>
                  </a:cubicBezTo>
                  <a:lnTo>
                    <a:pt x="13867" y="25537"/>
                  </a:lnTo>
                  <a:cubicBezTo>
                    <a:pt x="17962" y="22808"/>
                    <a:pt x="31400" y="18299"/>
                    <a:pt x="31535" y="18254"/>
                  </a:cubicBezTo>
                  <a:lnTo>
                    <a:pt x="32081" y="18071"/>
                  </a:lnTo>
                  <a:lnTo>
                    <a:pt x="22617" y="1942"/>
                  </a:lnTo>
                  <a:lnTo>
                    <a:pt x="22442" y="1890"/>
                  </a:lnTo>
                  <a:cubicBezTo>
                    <a:pt x="17817" y="502"/>
                    <a:pt x="14047" y="1"/>
                    <a:pt x="110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7"/>
            <p:cNvSpPr/>
            <p:nvPr/>
          </p:nvSpPr>
          <p:spPr>
            <a:xfrm>
              <a:off x="1810943" y="1094195"/>
              <a:ext cx="972918" cy="783070"/>
            </a:xfrm>
            <a:custGeom>
              <a:rect b="b" l="l" r="r" t="t"/>
              <a:pathLst>
                <a:path extrusionOk="0" h="23845" w="29626">
                  <a:moveTo>
                    <a:pt x="8774" y="1"/>
                  </a:moveTo>
                  <a:cubicBezTo>
                    <a:pt x="7546" y="1"/>
                    <a:pt x="6321" y="86"/>
                    <a:pt x="5109" y="274"/>
                  </a:cubicBezTo>
                  <a:cubicBezTo>
                    <a:pt x="3945" y="455"/>
                    <a:pt x="2784" y="737"/>
                    <a:pt x="1693" y="1189"/>
                  </a:cubicBezTo>
                  <a:cubicBezTo>
                    <a:pt x="1355" y="1330"/>
                    <a:pt x="1012" y="1480"/>
                    <a:pt x="696" y="1667"/>
                  </a:cubicBezTo>
                  <a:cubicBezTo>
                    <a:pt x="472" y="1801"/>
                    <a:pt x="343" y="1998"/>
                    <a:pt x="286" y="2238"/>
                  </a:cubicBezTo>
                  <a:cubicBezTo>
                    <a:pt x="0" y="3462"/>
                    <a:pt x="1595" y="5811"/>
                    <a:pt x="1994" y="6701"/>
                  </a:cubicBezTo>
                  <a:cubicBezTo>
                    <a:pt x="3970" y="11114"/>
                    <a:pt x="5776" y="15608"/>
                    <a:pt x="7799" y="19999"/>
                  </a:cubicBezTo>
                  <a:cubicBezTo>
                    <a:pt x="8452" y="21417"/>
                    <a:pt x="9484" y="23660"/>
                    <a:pt x="11281" y="23835"/>
                  </a:cubicBezTo>
                  <a:cubicBezTo>
                    <a:pt x="11351" y="23841"/>
                    <a:pt x="11421" y="23845"/>
                    <a:pt x="11492" y="23845"/>
                  </a:cubicBezTo>
                  <a:cubicBezTo>
                    <a:pt x="12900" y="23845"/>
                    <a:pt x="14369" y="22540"/>
                    <a:pt x="15579" y="21966"/>
                  </a:cubicBezTo>
                  <a:cubicBezTo>
                    <a:pt x="17084" y="21252"/>
                    <a:pt x="18663" y="20700"/>
                    <a:pt x="20268" y="20258"/>
                  </a:cubicBezTo>
                  <a:cubicBezTo>
                    <a:pt x="21883" y="19814"/>
                    <a:pt x="23527" y="19486"/>
                    <a:pt x="25178" y="19213"/>
                  </a:cubicBezTo>
                  <a:cubicBezTo>
                    <a:pt x="25590" y="19144"/>
                    <a:pt x="28504" y="18529"/>
                    <a:pt x="29381" y="18529"/>
                  </a:cubicBezTo>
                  <a:cubicBezTo>
                    <a:pt x="29518" y="18529"/>
                    <a:pt x="29605" y="18544"/>
                    <a:pt x="29626" y="18578"/>
                  </a:cubicBezTo>
                  <a:cubicBezTo>
                    <a:pt x="29626" y="18577"/>
                    <a:pt x="19673" y="1754"/>
                    <a:pt x="19673" y="1754"/>
                  </a:cubicBezTo>
                  <a:cubicBezTo>
                    <a:pt x="16174" y="762"/>
                    <a:pt x="12459" y="1"/>
                    <a:pt x="87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7"/>
            <p:cNvSpPr/>
            <p:nvPr/>
          </p:nvSpPr>
          <p:spPr>
            <a:xfrm>
              <a:off x="1796920" y="1078827"/>
              <a:ext cx="1000208" cy="813742"/>
            </a:xfrm>
            <a:custGeom>
              <a:rect b="b" l="l" r="r" t="t"/>
              <a:pathLst>
                <a:path extrusionOk="0" h="24779" w="30457">
                  <a:moveTo>
                    <a:pt x="29886" y="19466"/>
                  </a:moveTo>
                  <a:cubicBezTo>
                    <a:pt x="29886" y="19466"/>
                    <a:pt x="29886" y="19466"/>
                    <a:pt x="29886" y="19466"/>
                  </a:cubicBezTo>
                  <a:cubicBezTo>
                    <a:pt x="29886" y="19466"/>
                    <a:pt x="29886" y="19466"/>
                    <a:pt x="29886" y="19466"/>
                  </a:cubicBezTo>
                  <a:close/>
                  <a:moveTo>
                    <a:pt x="9205" y="933"/>
                  </a:moveTo>
                  <a:cubicBezTo>
                    <a:pt x="12303" y="933"/>
                    <a:pt x="15755" y="1488"/>
                    <a:pt x="19794" y="2620"/>
                  </a:cubicBezTo>
                  <a:cubicBezTo>
                    <a:pt x="20678" y="4114"/>
                    <a:pt x="27461" y="15582"/>
                    <a:pt x="29230" y="18572"/>
                  </a:cubicBezTo>
                  <a:cubicBezTo>
                    <a:pt x="28604" y="18643"/>
                    <a:pt x="27627" y="18813"/>
                    <a:pt x="26072" y="19117"/>
                  </a:cubicBezTo>
                  <a:cubicBezTo>
                    <a:pt x="25809" y="19168"/>
                    <a:pt x="25615" y="19206"/>
                    <a:pt x="25529" y="19221"/>
                  </a:cubicBezTo>
                  <a:cubicBezTo>
                    <a:pt x="23619" y="19537"/>
                    <a:pt x="22045" y="19872"/>
                    <a:pt x="20573" y="20276"/>
                  </a:cubicBezTo>
                  <a:cubicBezTo>
                    <a:pt x="18804" y="20762"/>
                    <a:pt x="17246" y="21330"/>
                    <a:pt x="15805" y="22013"/>
                  </a:cubicBezTo>
                  <a:cubicBezTo>
                    <a:pt x="15407" y="22202"/>
                    <a:pt x="15000" y="22455"/>
                    <a:pt x="14569" y="22723"/>
                  </a:cubicBezTo>
                  <a:cubicBezTo>
                    <a:pt x="13678" y="23276"/>
                    <a:pt x="12756" y="23847"/>
                    <a:pt x="11921" y="23847"/>
                  </a:cubicBezTo>
                  <a:cubicBezTo>
                    <a:pt x="11864" y="23847"/>
                    <a:pt x="11808" y="23844"/>
                    <a:pt x="11752" y="23839"/>
                  </a:cubicBezTo>
                  <a:cubicBezTo>
                    <a:pt x="10224" y="23690"/>
                    <a:pt x="9277" y="21635"/>
                    <a:pt x="8649" y="20271"/>
                  </a:cubicBezTo>
                  <a:cubicBezTo>
                    <a:pt x="7520" y="17820"/>
                    <a:pt x="6439" y="15290"/>
                    <a:pt x="5392" y="12844"/>
                  </a:cubicBezTo>
                  <a:cubicBezTo>
                    <a:pt x="4569" y="10917"/>
                    <a:pt x="3717" y="8924"/>
                    <a:pt x="2847" y="6978"/>
                  </a:cubicBezTo>
                  <a:cubicBezTo>
                    <a:pt x="2744" y="6750"/>
                    <a:pt x="2578" y="6449"/>
                    <a:pt x="2385" y="6099"/>
                  </a:cubicBezTo>
                  <a:cubicBezTo>
                    <a:pt x="1863" y="5154"/>
                    <a:pt x="989" y="3572"/>
                    <a:pt x="1166" y="2812"/>
                  </a:cubicBezTo>
                  <a:cubicBezTo>
                    <a:pt x="1197" y="2683"/>
                    <a:pt x="1257" y="2597"/>
                    <a:pt x="1361" y="2535"/>
                  </a:cubicBezTo>
                  <a:cubicBezTo>
                    <a:pt x="1659" y="2358"/>
                    <a:pt x="2001" y="2212"/>
                    <a:pt x="2299" y="2088"/>
                  </a:cubicBezTo>
                  <a:cubicBezTo>
                    <a:pt x="3258" y="1690"/>
                    <a:pt x="4342" y="1399"/>
                    <a:pt x="5608" y="1202"/>
                  </a:cubicBezTo>
                  <a:cubicBezTo>
                    <a:pt x="6760" y="1023"/>
                    <a:pt x="7954" y="933"/>
                    <a:pt x="9205" y="933"/>
                  </a:cubicBezTo>
                  <a:close/>
                  <a:moveTo>
                    <a:pt x="9202" y="0"/>
                  </a:moveTo>
                  <a:cubicBezTo>
                    <a:pt x="7904" y="0"/>
                    <a:pt x="6663" y="94"/>
                    <a:pt x="5464" y="281"/>
                  </a:cubicBezTo>
                  <a:cubicBezTo>
                    <a:pt x="4124" y="491"/>
                    <a:pt x="2971" y="799"/>
                    <a:pt x="1941" y="1227"/>
                  </a:cubicBezTo>
                  <a:cubicBezTo>
                    <a:pt x="1614" y="1364"/>
                    <a:pt x="1236" y="1526"/>
                    <a:pt x="885" y="1734"/>
                  </a:cubicBezTo>
                  <a:cubicBezTo>
                    <a:pt x="564" y="1925"/>
                    <a:pt x="347" y="2225"/>
                    <a:pt x="259" y="2600"/>
                  </a:cubicBezTo>
                  <a:cubicBezTo>
                    <a:pt x="1" y="3708"/>
                    <a:pt x="907" y="5350"/>
                    <a:pt x="1569" y="6549"/>
                  </a:cubicBezTo>
                  <a:cubicBezTo>
                    <a:pt x="1752" y="6880"/>
                    <a:pt x="1909" y="7166"/>
                    <a:pt x="1996" y="7359"/>
                  </a:cubicBezTo>
                  <a:cubicBezTo>
                    <a:pt x="2864" y="9298"/>
                    <a:pt x="3713" y="11286"/>
                    <a:pt x="4536" y="13211"/>
                  </a:cubicBezTo>
                  <a:cubicBezTo>
                    <a:pt x="5583" y="15662"/>
                    <a:pt x="6667" y="18198"/>
                    <a:pt x="7804" y="20666"/>
                  </a:cubicBezTo>
                  <a:cubicBezTo>
                    <a:pt x="8476" y="22125"/>
                    <a:pt x="9601" y="24567"/>
                    <a:pt x="11662" y="24766"/>
                  </a:cubicBezTo>
                  <a:cubicBezTo>
                    <a:pt x="11747" y="24775"/>
                    <a:pt x="11833" y="24779"/>
                    <a:pt x="11919" y="24779"/>
                  </a:cubicBezTo>
                  <a:cubicBezTo>
                    <a:pt x="13023" y="24779"/>
                    <a:pt x="14101" y="24109"/>
                    <a:pt x="15061" y="23514"/>
                  </a:cubicBezTo>
                  <a:cubicBezTo>
                    <a:pt x="15469" y="23261"/>
                    <a:pt x="15853" y="23022"/>
                    <a:pt x="16205" y="22855"/>
                  </a:cubicBezTo>
                  <a:cubicBezTo>
                    <a:pt x="17595" y="22196"/>
                    <a:pt x="19104" y="21646"/>
                    <a:pt x="20819" y="21175"/>
                  </a:cubicBezTo>
                  <a:cubicBezTo>
                    <a:pt x="22260" y="20780"/>
                    <a:pt x="23804" y="20451"/>
                    <a:pt x="25681" y="20140"/>
                  </a:cubicBezTo>
                  <a:cubicBezTo>
                    <a:pt x="25771" y="20125"/>
                    <a:pt x="25975" y="20085"/>
                    <a:pt x="26251" y="20032"/>
                  </a:cubicBezTo>
                  <a:cubicBezTo>
                    <a:pt x="28195" y="19652"/>
                    <a:pt x="29382" y="19460"/>
                    <a:pt x="29787" y="19460"/>
                  </a:cubicBezTo>
                  <a:cubicBezTo>
                    <a:pt x="29828" y="19460"/>
                    <a:pt x="29861" y="19462"/>
                    <a:pt x="29886" y="19466"/>
                  </a:cubicBezTo>
                  <a:lnTo>
                    <a:pt x="29886" y="19466"/>
                  </a:lnTo>
                  <a:cubicBezTo>
                    <a:pt x="29848" y="19460"/>
                    <a:pt x="29729" y="19414"/>
                    <a:pt x="29652" y="19283"/>
                  </a:cubicBezTo>
                  <a:lnTo>
                    <a:pt x="30457" y="18815"/>
                  </a:lnTo>
                  <a:cubicBezTo>
                    <a:pt x="30457" y="18814"/>
                    <a:pt x="30457" y="18814"/>
                    <a:pt x="30454" y="18811"/>
                  </a:cubicBezTo>
                  <a:cubicBezTo>
                    <a:pt x="30452" y="18806"/>
                    <a:pt x="30449" y="18801"/>
                    <a:pt x="30447" y="18797"/>
                  </a:cubicBezTo>
                  <a:cubicBezTo>
                    <a:pt x="30354" y="18639"/>
                    <a:pt x="29451" y="17114"/>
                    <a:pt x="20501" y="1985"/>
                  </a:cubicBezTo>
                  <a:lnTo>
                    <a:pt x="20406" y="1825"/>
                  </a:lnTo>
                  <a:lnTo>
                    <a:pt x="20227" y="1774"/>
                  </a:lnTo>
                  <a:cubicBezTo>
                    <a:pt x="16026" y="583"/>
                    <a:pt x="12434" y="0"/>
                    <a:pt x="92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7"/>
            <p:cNvSpPr/>
            <p:nvPr/>
          </p:nvSpPr>
          <p:spPr>
            <a:xfrm>
              <a:off x="1832682" y="1042047"/>
              <a:ext cx="951178" cy="752824"/>
            </a:xfrm>
            <a:custGeom>
              <a:rect b="b" l="l" r="r" t="t"/>
              <a:pathLst>
                <a:path extrusionOk="0" h="22924" w="28964">
                  <a:moveTo>
                    <a:pt x="5918" y="1"/>
                  </a:moveTo>
                  <a:cubicBezTo>
                    <a:pt x="5559" y="1"/>
                    <a:pt x="5360" y="7"/>
                    <a:pt x="5360" y="7"/>
                  </a:cubicBezTo>
                  <a:cubicBezTo>
                    <a:pt x="1" y="473"/>
                    <a:pt x="1864" y="3736"/>
                    <a:pt x="1864" y="3736"/>
                  </a:cubicBezTo>
                  <a:cubicBezTo>
                    <a:pt x="2246" y="4551"/>
                    <a:pt x="2628" y="5367"/>
                    <a:pt x="3010" y="6181"/>
                  </a:cubicBezTo>
                  <a:cubicBezTo>
                    <a:pt x="4453" y="9265"/>
                    <a:pt x="5898" y="12348"/>
                    <a:pt x="7343" y="15432"/>
                  </a:cubicBezTo>
                  <a:cubicBezTo>
                    <a:pt x="8012" y="16861"/>
                    <a:pt x="8682" y="18291"/>
                    <a:pt x="9352" y="19722"/>
                  </a:cubicBezTo>
                  <a:cubicBezTo>
                    <a:pt x="9851" y="20789"/>
                    <a:pt x="10342" y="22631"/>
                    <a:pt x="11631" y="22893"/>
                  </a:cubicBezTo>
                  <a:cubicBezTo>
                    <a:pt x="11734" y="22914"/>
                    <a:pt x="11835" y="22923"/>
                    <a:pt x="11935" y="22923"/>
                  </a:cubicBezTo>
                  <a:cubicBezTo>
                    <a:pt x="12677" y="22923"/>
                    <a:pt x="13334" y="22396"/>
                    <a:pt x="13977" y="22075"/>
                  </a:cubicBezTo>
                  <a:cubicBezTo>
                    <a:pt x="14873" y="21626"/>
                    <a:pt x="15829" y="21286"/>
                    <a:pt x="16793" y="21016"/>
                  </a:cubicBezTo>
                  <a:cubicBezTo>
                    <a:pt x="18609" y="20503"/>
                    <a:pt x="20557" y="20259"/>
                    <a:pt x="22391" y="20131"/>
                  </a:cubicBezTo>
                  <a:cubicBezTo>
                    <a:pt x="23461" y="20058"/>
                    <a:pt x="24541" y="20015"/>
                    <a:pt x="25621" y="20015"/>
                  </a:cubicBezTo>
                  <a:cubicBezTo>
                    <a:pt x="26739" y="20015"/>
                    <a:pt x="27857" y="20061"/>
                    <a:pt x="28964" y="20166"/>
                  </a:cubicBezTo>
                  <a:lnTo>
                    <a:pt x="18409" y="2105"/>
                  </a:lnTo>
                  <a:cubicBezTo>
                    <a:pt x="13550" y="162"/>
                    <a:pt x="7719" y="1"/>
                    <a:pt x="591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7"/>
            <p:cNvSpPr/>
            <p:nvPr/>
          </p:nvSpPr>
          <p:spPr>
            <a:xfrm>
              <a:off x="1857081" y="1026711"/>
              <a:ext cx="955086" cy="783497"/>
            </a:xfrm>
            <a:custGeom>
              <a:rect b="b" l="l" r="r" t="t"/>
              <a:pathLst>
                <a:path extrusionOk="0" h="23858" w="29083">
                  <a:moveTo>
                    <a:pt x="5151" y="935"/>
                  </a:moveTo>
                  <a:cubicBezTo>
                    <a:pt x="6878" y="935"/>
                    <a:pt x="12591" y="1088"/>
                    <a:pt x="17344" y="2946"/>
                  </a:cubicBezTo>
                  <a:lnTo>
                    <a:pt x="27367" y="20096"/>
                  </a:lnTo>
                  <a:cubicBezTo>
                    <a:pt x="26567" y="20042"/>
                    <a:pt x="25742" y="20015"/>
                    <a:pt x="24886" y="20015"/>
                  </a:cubicBezTo>
                  <a:cubicBezTo>
                    <a:pt x="23847" y="20015"/>
                    <a:pt x="22761" y="20055"/>
                    <a:pt x="21616" y="20133"/>
                  </a:cubicBezTo>
                  <a:cubicBezTo>
                    <a:pt x="19388" y="20288"/>
                    <a:pt x="17525" y="20582"/>
                    <a:pt x="15923" y="21034"/>
                  </a:cubicBezTo>
                  <a:cubicBezTo>
                    <a:pt x="14820" y="21344"/>
                    <a:pt x="13872" y="21701"/>
                    <a:pt x="13025" y="22125"/>
                  </a:cubicBezTo>
                  <a:cubicBezTo>
                    <a:pt x="12849" y="22213"/>
                    <a:pt x="12675" y="22315"/>
                    <a:pt x="12505" y="22413"/>
                  </a:cubicBezTo>
                  <a:cubicBezTo>
                    <a:pt x="12052" y="22675"/>
                    <a:pt x="11621" y="22924"/>
                    <a:pt x="11191" y="22924"/>
                  </a:cubicBezTo>
                  <a:cubicBezTo>
                    <a:pt x="11121" y="22924"/>
                    <a:pt x="11051" y="22918"/>
                    <a:pt x="10981" y="22904"/>
                  </a:cubicBezTo>
                  <a:cubicBezTo>
                    <a:pt x="10173" y="22740"/>
                    <a:pt x="9701" y="21590"/>
                    <a:pt x="9320" y="20667"/>
                  </a:cubicBezTo>
                  <a:cubicBezTo>
                    <a:pt x="9221" y="20426"/>
                    <a:pt x="9128" y="20198"/>
                    <a:pt x="9030" y="19991"/>
                  </a:cubicBezTo>
                  <a:lnTo>
                    <a:pt x="1544" y="4006"/>
                  </a:lnTo>
                  <a:lnTo>
                    <a:pt x="1526" y="3972"/>
                  </a:lnTo>
                  <a:cubicBezTo>
                    <a:pt x="1521" y="3962"/>
                    <a:pt x="1031" y="3063"/>
                    <a:pt x="1434" y="2295"/>
                  </a:cubicBezTo>
                  <a:cubicBezTo>
                    <a:pt x="1818" y="1559"/>
                    <a:pt x="2929" y="1092"/>
                    <a:pt x="4644" y="940"/>
                  </a:cubicBezTo>
                  <a:cubicBezTo>
                    <a:pt x="4691" y="939"/>
                    <a:pt x="4867" y="935"/>
                    <a:pt x="5151" y="935"/>
                  </a:cubicBezTo>
                  <a:close/>
                  <a:moveTo>
                    <a:pt x="5252" y="1"/>
                  </a:moveTo>
                  <a:cubicBezTo>
                    <a:pt x="4879" y="1"/>
                    <a:pt x="4651" y="7"/>
                    <a:pt x="4602" y="9"/>
                  </a:cubicBezTo>
                  <a:lnTo>
                    <a:pt x="4576" y="10"/>
                  </a:lnTo>
                  <a:cubicBezTo>
                    <a:pt x="2492" y="191"/>
                    <a:pt x="1156" y="815"/>
                    <a:pt x="608" y="1862"/>
                  </a:cubicBezTo>
                  <a:cubicBezTo>
                    <a:pt x="0" y="3024"/>
                    <a:pt x="610" y="4239"/>
                    <a:pt x="706" y="4414"/>
                  </a:cubicBezTo>
                  <a:lnTo>
                    <a:pt x="8187" y="20386"/>
                  </a:lnTo>
                  <a:cubicBezTo>
                    <a:pt x="8274" y="20574"/>
                    <a:pt x="8364" y="20791"/>
                    <a:pt x="8458" y="21021"/>
                  </a:cubicBezTo>
                  <a:cubicBezTo>
                    <a:pt x="8923" y="22150"/>
                    <a:pt x="9501" y="23555"/>
                    <a:pt x="10795" y="23816"/>
                  </a:cubicBezTo>
                  <a:cubicBezTo>
                    <a:pt x="10932" y="23845"/>
                    <a:pt x="11066" y="23857"/>
                    <a:pt x="11196" y="23857"/>
                  </a:cubicBezTo>
                  <a:cubicBezTo>
                    <a:pt x="11868" y="23857"/>
                    <a:pt x="12450" y="23521"/>
                    <a:pt x="12972" y="23219"/>
                  </a:cubicBezTo>
                  <a:cubicBezTo>
                    <a:pt x="13136" y="23124"/>
                    <a:pt x="13292" y="23034"/>
                    <a:pt x="13442" y="22958"/>
                  </a:cubicBezTo>
                  <a:cubicBezTo>
                    <a:pt x="14236" y="22561"/>
                    <a:pt x="15130" y="22225"/>
                    <a:pt x="16176" y="21930"/>
                  </a:cubicBezTo>
                  <a:cubicBezTo>
                    <a:pt x="17716" y="21497"/>
                    <a:pt x="19517" y="21213"/>
                    <a:pt x="21681" y="21063"/>
                  </a:cubicBezTo>
                  <a:cubicBezTo>
                    <a:pt x="22803" y="20986"/>
                    <a:pt x="23866" y="20947"/>
                    <a:pt x="24882" y="20947"/>
                  </a:cubicBezTo>
                  <a:cubicBezTo>
                    <a:pt x="26034" y="20947"/>
                    <a:pt x="27126" y="20997"/>
                    <a:pt x="28176" y="21097"/>
                  </a:cubicBezTo>
                  <a:lnTo>
                    <a:pt x="29082" y="21184"/>
                  </a:lnTo>
                  <a:lnTo>
                    <a:pt x="17988" y="2199"/>
                  </a:lnTo>
                  <a:lnTo>
                    <a:pt x="17839" y="2140"/>
                  </a:lnTo>
                  <a:cubicBezTo>
                    <a:pt x="12941" y="180"/>
                    <a:pt x="7173" y="1"/>
                    <a:pt x="5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7"/>
            <p:cNvSpPr/>
            <p:nvPr/>
          </p:nvSpPr>
          <p:spPr>
            <a:xfrm>
              <a:off x="2043113" y="1166211"/>
              <a:ext cx="344393" cy="25320"/>
            </a:xfrm>
            <a:custGeom>
              <a:rect b="b" l="l" r="r" t="t"/>
              <a:pathLst>
                <a:path extrusionOk="0" h="771" w="10487">
                  <a:moveTo>
                    <a:pt x="4403" y="0"/>
                  </a:moveTo>
                  <a:cubicBezTo>
                    <a:pt x="1903" y="0"/>
                    <a:pt x="1" y="305"/>
                    <a:pt x="1" y="305"/>
                  </a:cubicBezTo>
                  <a:lnTo>
                    <a:pt x="10486" y="771"/>
                  </a:lnTo>
                  <a:cubicBezTo>
                    <a:pt x="8489" y="171"/>
                    <a:pt x="6278" y="0"/>
                    <a:pt x="4403" y="0"/>
                  </a:cubicBezTo>
                  <a:close/>
                </a:path>
              </a:pathLst>
            </a:custGeom>
            <a:solidFill>
              <a:srgbClr val="215C54">
                <a:alpha val="23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7"/>
            <p:cNvSpPr/>
            <p:nvPr/>
          </p:nvSpPr>
          <p:spPr>
            <a:xfrm>
              <a:off x="2034903" y="1158690"/>
              <a:ext cx="361141" cy="40492"/>
            </a:xfrm>
            <a:custGeom>
              <a:rect b="b" l="l" r="r" t="t"/>
              <a:pathLst>
                <a:path extrusionOk="0" h="1233" w="10997">
                  <a:moveTo>
                    <a:pt x="4652" y="1"/>
                  </a:moveTo>
                  <a:cubicBezTo>
                    <a:pt x="2156" y="1"/>
                    <a:pt x="247" y="298"/>
                    <a:pt x="214" y="303"/>
                  </a:cubicBezTo>
                  <a:cubicBezTo>
                    <a:pt x="86" y="324"/>
                    <a:pt x="0" y="443"/>
                    <a:pt x="20" y="571"/>
                  </a:cubicBezTo>
                  <a:cubicBezTo>
                    <a:pt x="38" y="685"/>
                    <a:pt x="137" y="766"/>
                    <a:pt x="249" y="766"/>
                  </a:cubicBezTo>
                  <a:cubicBezTo>
                    <a:pt x="261" y="766"/>
                    <a:pt x="274" y="765"/>
                    <a:pt x="287" y="763"/>
                  </a:cubicBezTo>
                  <a:cubicBezTo>
                    <a:pt x="320" y="758"/>
                    <a:pt x="2201" y="466"/>
                    <a:pt x="4654" y="466"/>
                  </a:cubicBezTo>
                  <a:cubicBezTo>
                    <a:pt x="6515" y="466"/>
                    <a:pt x="8705" y="634"/>
                    <a:pt x="10670" y="1223"/>
                  </a:cubicBezTo>
                  <a:cubicBezTo>
                    <a:pt x="10692" y="1229"/>
                    <a:pt x="10714" y="1233"/>
                    <a:pt x="10736" y="1233"/>
                  </a:cubicBezTo>
                  <a:cubicBezTo>
                    <a:pt x="10837" y="1233"/>
                    <a:pt x="10929" y="1167"/>
                    <a:pt x="10960" y="1067"/>
                  </a:cubicBezTo>
                  <a:cubicBezTo>
                    <a:pt x="10997" y="943"/>
                    <a:pt x="10926" y="814"/>
                    <a:pt x="10803" y="777"/>
                  </a:cubicBezTo>
                  <a:cubicBezTo>
                    <a:pt x="8791" y="173"/>
                    <a:pt x="6552" y="1"/>
                    <a:pt x="46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7"/>
            <p:cNvSpPr/>
            <p:nvPr/>
          </p:nvSpPr>
          <p:spPr>
            <a:xfrm>
              <a:off x="2081370" y="1272805"/>
              <a:ext cx="336709" cy="25878"/>
            </a:xfrm>
            <a:custGeom>
              <a:rect b="b" l="l" r="r" t="t"/>
              <a:pathLst>
                <a:path extrusionOk="0" h="788" w="10253">
                  <a:moveTo>
                    <a:pt x="6980" y="1"/>
                  </a:moveTo>
                  <a:cubicBezTo>
                    <a:pt x="3539" y="1"/>
                    <a:pt x="0" y="787"/>
                    <a:pt x="0" y="787"/>
                  </a:cubicBezTo>
                  <a:lnTo>
                    <a:pt x="10253" y="321"/>
                  </a:lnTo>
                  <a:cubicBezTo>
                    <a:pt x="9263" y="88"/>
                    <a:pt x="8127" y="1"/>
                    <a:pt x="69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7"/>
            <p:cNvSpPr/>
            <p:nvPr/>
          </p:nvSpPr>
          <p:spPr>
            <a:xfrm>
              <a:off x="2072963" y="1265055"/>
              <a:ext cx="353555" cy="41247"/>
            </a:xfrm>
            <a:custGeom>
              <a:rect b="b" l="l" r="r" t="t"/>
              <a:pathLst>
                <a:path extrusionOk="0" h="1256" w="10766">
                  <a:moveTo>
                    <a:pt x="7214" y="1"/>
                  </a:moveTo>
                  <a:cubicBezTo>
                    <a:pt x="3834" y="1"/>
                    <a:pt x="398" y="753"/>
                    <a:pt x="205" y="795"/>
                  </a:cubicBezTo>
                  <a:cubicBezTo>
                    <a:pt x="80" y="824"/>
                    <a:pt x="1" y="948"/>
                    <a:pt x="29" y="1073"/>
                  </a:cubicBezTo>
                  <a:cubicBezTo>
                    <a:pt x="53" y="1182"/>
                    <a:pt x="150" y="1255"/>
                    <a:pt x="256" y="1255"/>
                  </a:cubicBezTo>
                  <a:cubicBezTo>
                    <a:pt x="272" y="1255"/>
                    <a:pt x="290" y="1254"/>
                    <a:pt x="307" y="1250"/>
                  </a:cubicBezTo>
                  <a:cubicBezTo>
                    <a:pt x="354" y="1240"/>
                    <a:pt x="3866" y="471"/>
                    <a:pt x="7249" y="471"/>
                  </a:cubicBezTo>
                  <a:cubicBezTo>
                    <a:pt x="8376" y="471"/>
                    <a:pt x="9490" y="556"/>
                    <a:pt x="10455" y="784"/>
                  </a:cubicBezTo>
                  <a:cubicBezTo>
                    <a:pt x="10473" y="788"/>
                    <a:pt x="10491" y="790"/>
                    <a:pt x="10508" y="790"/>
                  </a:cubicBezTo>
                  <a:cubicBezTo>
                    <a:pt x="10614" y="790"/>
                    <a:pt x="10711" y="718"/>
                    <a:pt x="10736" y="610"/>
                  </a:cubicBezTo>
                  <a:cubicBezTo>
                    <a:pt x="10765" y="485"/>
                    <a:pt x="10687" y="360"/>
                    <a:pt x="10562" y="330"/>
                  </a:cubicBezTo>
                  <a:cubicBezTo>
                    <a:pt x="9543" y="90"/>
                    <a:pt x="8382" y="1"/>
                    <a:pt x="72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7"/>
            <p:cNvSpPr/>
            <p:nvPr/>
          </p:nvSpPr>
          <p:spPr>
            <a:xfrm>
              <a:off x="2140381" y="1369384"/>
              <a:ext cx="318154" cy="36879"/>
            </a:xfrm>
            <a:custGeom>
              <a:rect b="b" l="l" r="r" t="t"/>
              <a:pathLst>
                <a:path extrusionOk="0" h="1123" w="9688">
                  <a:moveTo>
                    <a:pt x="7317" y="1"/>
                  </a:moveTo>
                  <a:cubicBezTo>
                    <a:pt x="3491" y="1"/>
                    <a:pt x="0" y="1122"/>
                    <a:pt x="0" y="1122"/>
                  </a:cubicBezTo>
                  <a:lnTo>
                    <a:pt x="9687" y="161"/>
                  </a:lnTo>
                  <a:cubicBezTo>
                    <a:pt x="8901" y="48"/>
                    <a:pt x="8102" y="1"/>
                    <a:pt x="73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7"/>
            <p:cNvSpPr/>
            <p:nvPr/>
          </p:nvSpPr>
          <p:spPr>
            <a:xfrm>
              <a:off x="2131810" y="1361798"/>
              <a:ext cx="334902" cy="52117"/>
            </a:xfrm>
            <a:custGeom>
              <a:rect b="b" l="l" r="r" t="t"/>
              <a:pathLst>
                <a:path extrusionOk="0" h="1587" w="10198">
                  <a:moveTo>
                    <a:pt x="7599" y="0"/>
                  </a:moveTo>
                  <a:cubicBezTo>
                    <a:pt x="3761" y="0"/>
                    <a:pt x="233" y="1117"/>
                    <a:pt x="190" y="1132"/>
                  </a:cubicBezTo>
                  <a:cubicBezTo>
                    <a:pt x="68" y="1170"/>
                    <a:pt x="1" y="1301"/>
                    <a:pt x="39" y="1424"/>
                  </a:cubicBezTo>
                  <a:cubicBezTo>
                    <a:pt x="71" y="1523"/>
                    <a:pt x="163" y="1587"/>
                    <a:pt x="261" y="1587"/>
                  </a:cubicBezTo>
                  <a:cubicBezTo>
                    <a:pt x="285" y="1587"/>
                    <a:pt x="309" y="1583"/>
                    <a:pt x="333" y="1575"/>
                  </a:cubicBezTo>
                  <a:cubicBezTo>
                    <a:pt x="374" y="1562"/>
                    <a:pt x="3840" y="466"/>
                    <a:pt x="7595" y="466"/>
                  </a:cubicBezTo>
                  <a:cubicBezTo>
                    <a:pt x="8365" y="466"/>
                    <a:pt x="9147" y="512"/>
                    <a:pt x="9915" y="623"/>
                  </a:cubicBezTo>
                  <a:cubicBezTo>
                    <a:pt x="9926" y="625"/>
                    <a:pt x="9937" y="626"/>
                    <a:pt x="9949" y="626"/>
                  </a:cubicBezTo>
                  <a:cubicBezTo>
                    <a:pt x="10063" y="626"/>
                    <a:pt x="10162" y="542"/>
                    <a:pt x="10179" y="426"/>
                  </a:cubicBezTo>
                  <a:cubicBezTo>
                    <a:pt x="10197" y="299"/>
                    <a:pt x="10108" y="180"/>
                    <a:pt x="9982" y="162"/>
                  </a:cubicBezTo>
                  <a:cubicBezTo>
                    <a:pt x="9193" y="48"/>
                    <a:pt x="8389" y="0"/>
                    <a:pt x="75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7"/>
            <p:cNvSpPr/>
            <p:nvPr/>
          </p:nvSpPr>
          <p:spPr>
            <a:xfrm>
              <a:off x="2199031" y="1476110"/>
              <a:ext cx="344295" cy="55532"/>
            </a:xfrm>
            <a:custGeom>
              <a:rect b="b" l="l" r="r" t="t"/>
              <a:pathLst>
                <a:path extrusionOk="0" h="1691" w="10484">
                  <a:moveTo>
                    <a:pt x="8387" y="0"/>
                  </a:moveTo>
                  <a:cubicBezTo>
                    <a:pt x="4627" y="0"/>
                    <a:pt x="1" y="1690"/>
                    <a:pt x="1" y="1690"/>
                  </a:cubicBezTo>
                  <a:lnTo>
                    <a:pt x="10484" y="227"/>
                  </a:lnTo>
                  <a:cubicBezTo>
                    <a:pt x="9848" y="67"/>
                    <a:pt x="9135" y="0"/>
                    <a:pt x="8387" y="0"/>
                  </a:cubicBezTo>
                  <a:close/>
                </a:path>
              </a:pathLst>
            </a:custGeom>
            <a:solidFill>
              <a:srgbClr val="215C54">
                <a:alpha val="23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7"/>
            <p:cNvSpPr/>
            <p:nvPr/>
          </p:nvSpPr>
          <p:spPr>
            <a:xfrm>
              <a:off x="2190428" y="1468393"/>
              <a:ext cx="361339" cy="70902"/>
            </a:xfrm>
            <a:custGeom>
              <a:rect b="b" l="l" r="r" t="t"/>
              <a:pathLst>
                <a:path extrusionOk="0" h="2159" w="11003">
                  <a:moveTo>
                    <a:pt x="8634" y="1"/>
                  </a:moveTo>
                  <a:cubicBezTo>
                    <a:pt x="4905" y="1"/>
                    <a:pt x="411" y="1624"/>
                    <a:pt x="184" y="1707"/>
                  </a:cubicBezTo>
                  <a:cubicBezTo>
                    <a:pt x="62" y="1751"/>
                    <a:pt x="0" y="1885"/>
                    <a:pt x="43" y="2006"/>
                  </a:cubicBezTo>
                  <a:cubicBezTo>
                    <a:pt x="78" y="2100"/>
                    <a:pt x="167" y="2159"/>
                    <a:pt x="263" y="2159"/>
                  </a:cubicBezTo>
                  <a:cubicBezTo>
                    <a:pt x="289" y="2159"/>
                    <a:pt x="316" y="2154"/>
                    <a:pt x="344" y="2145"/>
                  </a:cubicBezTo>
                  <a:cubicBezTo>
                    <a:pt x="398" y="2124"/>
                    <a:pt x="4982" y="469"/>
                    <a:pt x="8659" y="469"/>
                  </a:cubicBezTo>
                  <a:cubicBezTo>
                    <a:pt x="9385" y="469"/>
                    <a:pt x="10076" y="534"/>
                    <a:pt x="10689" y="688"/>
                  </a:cubicBezTo>
                  <a:cubicBezTo>
                    <a:pt x="10708" y="693"/>
                    <a:pt x="10727" y="695"/>
                    <a:pt x="10745" y="695"/>
                  </a:cubicBezTo>
                  <a:cubicBezTo>
                    <a:pt x="10849" y="695"/>
                    <a:pt x="10945" y="624"/>
                    <a:pt x="10972" y="519"/>
                  </a:cubicBezTo>
                  <a:cubicBezTo>
                    <a:pt x="11003" y="394"/>
                    <a:pt x="10927" y="268"/>
                    <a:pt x="10803" y="237"/>
                  </a:cubicBezTo>
                  <a:cubicBezTo>
                    <a:pt x="10142" y="70"/>
                    <a:pt x="9405" y="1"/>
                    <a:pt x="86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7"/>
            <p:cNvSpPr/>
            <p:nvPr/>
          </p:nvSpPr>
          <p:spPr>
            <a:xfrm>
              <a:off x="2252756" y="1581588"/>
              <a:ext cx="351684" cy="76156"/>
            </a:xfrm>
            <a:custGeom>
              <a:rect b="b" l="l" r="r" t="t"/>
              <a:pathLst>
                <a:path extrusionOk="0" h="2319" w="10709">
                  <a:moveTo>
                    <a:pt x="7668" y="0"/>
                  </a:moveTo>
                  <a:cubicBezTo>
                    <a:pt x="3308" y="0"/>
                    <a:pt x="1" y="2319"/>
                    <a:pt x="1" y="2319"/>
                  </a:cubicBezTo>
                  <a:lnTo>
                    <a:pt x="10708" y="396"/>
                  </a:lnTo>
                  <a:cubicBezTo>
                    <a:pt x="9659" y="115"/>
                    <a:pt x="8637" y="0"/>
                    <a:pt x="7668" y="0"/>
                  </a:cubicBezTo>
                  <a:close/>
                </a:path>
              </a:pathLst>
            </a:custGeom>
            <a:solidFill>
              <a:srgbClr val="215C54">
                <a:alpha val="23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7"/>
            <p:cNvSpPr/>
            <p:nvPr/>
          </p:nvSpPr>
          <p:spPr>
            <a:xfrm>
              <a:off x="2244053" y="1574068"/>
              <a:ext cx="368826" cy="91328"/>
            </a:xfrm>
            <a:custGeom>
              <a:rect b="b" l="l" r="r" t="t"/>
              <a:pathLst>
                <a:path extrusionOk="0" h="2781" w="11231">
                  <a:moveTo>
                    <a:pt x="7958" y="1"/>
                  </a:moveTo>
                  <a:cubicBezTo>
                    <a:pt x="3555" y="1"/>
                    <a:pt x="172" y="2328"/>
                    <a:pt x="132" y="2357"/>
                  </a:cubicBezTo>
                  <a:cubicBezTo>
                    <a:pt x="26" y="2431"/>
                    <a:pt x="0" y="2576"/>
                    <a:pt x="75" y="2682"/>
                  </a:cubicBezTo>
                  <a:cubicBezTo>
                    <a:pt x="119" y="2746"/>
                    <a:pt x="192" y="2781"/>
                    <a:pt x="266" y="2781"/>
                  </a:cubicBezTo>
                  <a:cubicBezTo>
                    <a:pt x="311" y="2781"/>
                    <a:pt x="359" y="2767"/>
                    <a:pt x="399" y="2739"/>
                  </a:cubicBezTo>
                  <a:cubicBezTo>
                    <a:pt x="439" y="2711"/>
                    <a:pt x="3708" y="466"/>
                    <a:pt x="7954" y="466"/>
                  </a:cubicBezTo>
                  <a:cubicBezTo>
                    <a:pt x="8900" y="466"/>
                    <a:pt x="9894" y="578"/>
                    <a:pt x="10912" y="850"/>
                  </a:cubicBezTo>
                  <a:cubicBezTo>
                    <a:pt x="10932" y="856"/>
                    <a:pt x="10953" y="858"/>
                    <a:pt x="10973" y="858"/>
                  </a:cubicBezTo>
                  <a:cubicBezTo>
                    <a:pt x="11075" y="858"/>
                    <a:pt x="11169" y="789"/>
                    <a:pt x="11197" y="685"/>
                  </a:cubicBezTo>
                  <a:cubicBezTo>
                    <a:pt x="11231" y="561"/>
                    <a:pt x="11158" y="434"/>
                    <a:pt x="11033" y="400"/>
                  </a:cubicBezTo>
                  <a:cubicBezTo>
                    <a:pt x="9974" y="117"/>
                    <a:pt x="8941" y="1"/>
                    <a:pt x="79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7"/>
            <p:cNvSpPr/>
            <p:nvPr/>
          </p:nvSpPr>
          <p:spPr>
            <a:xfrm>
              <a:off x="2540489" y="870103"/>
              <a:ext cx="336709" cy="267876"/>
            </a:xfrm>
            <a:custGeom>
              <a:rect b="b" l="l" r="r" t="t"/>
              <a:pathLst>
                <a:path extrusionOk="0" h="8157" w="10253">
                  <a:moveTo>
                    <a:pt x="10253" y="0"/>
                  </a:moveTo>
                  <a:lnTo>
                    <a:pt x="10253" y="0"/>
                  </a:lnTo>
                  <a:cubicBezTo>
                    <a:pt x="3729" y="1632"/>
                    <a:pt x="0" y="8156"/>
                    <a:pt x="0" y="8156"/>
                  </a:cubicBezTo>
                  <a:lnTo>
                    <a:pt x="10253" y="0"/>
                  </a:lnTo>
                  <a:close/>
                </a:path>
              </a:pathLst>
            </a:custGeom>
            <a:solidFill>
              <a:srgbClr val="215C54">
                <a:alpha val="23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7"/>
            <p:cNvSpPr/>
            <p:nvPr/>
          </p:nvSpPr>
          <p:spPr>
            <a:xfrm>
              <a:off x="2531721" y="862452"/>
              <a:ext cx="353950" cy="283179"/>
            </a:xfrm>
            <a:custGeom>
              <a:rect b="b" l="l" r="r" t="t"/>
              <a:pathLst>
                <a:path extrusionOk="0" h="8623" w="10778">
                  <a:moveTo>
                    <a:pt x="10520" y="1"/>
                  </a:moveTo>
                  <a:cubicBezTo>
                    <a:pt x="10502" y="1"/>
                    <a:pt x="10483" y="3"/>
                    <a:pt x="10464" y="8"/>
                  </a:cubicBezTo>
                  <a:cubicBezTo>
                    <a:pt x="3918" y="1645"/>
                    <a:pt x="103" y="8208"/>
                    <a:pt x="65" y="8274"/>
                  </a:cubicBezTo>
                  <a:cubicBezTo>
                    <a:pt x="1" y="8385"/>
                    <a:pt x="41" y="8528"/>
                    <a:pt x="152" y="8592"/>
                  </a:cubicBezTo>
                  <a:cubicBezTo>
                    <a:pt x="188" y="8612"/>
                    <a:pt x="228" y="8622"/>
                    <a:pt x="267" y="8622"/>
                  </a:cubicBezTo>
                  <a:cubicBezTo>
                    <a:pt x="348" y="8622"/>
                    <a:pt x="426" y="8580"/>
                    <a:pt x="470" y="8506"/>
                  </a:cubicBezTo>
                  <a:cubicBezTo>
                    <a:pt x="507" y="8441"/>
                    <a:pt x="4228" y="2048"/>
                    <a:pt x="10577" y="460"/>
                  </a:cubicBezTo>
                  <a:cubicBezTo>
                    <a:pt x="10701" y="429"/>
                    <a:pt x="10778" y="303"/>
                    <a:pt x="10746" y="178"/>
                  </a:cubicBezTo>
                  <a:cubicBezTo>
                    <a:pt x="10719" y="71"/>
                    <a:pt x="10624" y="1"/>
                    <a:pt x="105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7"/>
            <p:cNvSpPr/>
            <p:nvPr/>
          </p:nvSpPr>
          <p:spPr>
            <a:xfrm>
              <a:off x="2594049" y="1000211"/>
              <a:ext cx="336741" cy="229584"/>
            </a:xfrm>
            <a:custGeom>
              <a:rect b="b" l="l" r="r" t="t"/>
              <a:pathLst>
                <a:path extrusionOk="0" h="6991" w="10254">
                  <a:moveTo>
                    <a:pt x="10254" y="0"/>
                  </a:moveTo>
                  <a:cubicBezTo>
                    <a:pt x="5826" y="0"/>
                    <a:pt x="0" y="6990"/>
                    <a:pt x="0" y="6990"/>
                  </a:cubicBezTo>
                  <a:lnTo>
                    <a:pt x="10254" y="0"/>
                  </a:lnTo>
                  <a:close/>
                </a:path>
              </a:pathLst>
            </a:custGeom>
            <a:solidFill>
              <a:srgbClr val="215C54">
                <a:alpha val="23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7"/>
            <p:cNvSpPr/>
            <p:nvPr/>
          </p:nvSpPr>
          <p:spPr>
            <a:xfrm>
              <a:off x="2585478" y="992559"/>
              <a:ext cx="352931" cy="244888"/>
            </a:xfrm>
            <a:custGeom>
              <a:rect b="b" l="l" r="r" t="t"/>
              <a:pathLst>
                <a:path extrusionOk="0" h="7457" w="10747">
                  <a:moveTo>
                    <a:pt x="10515" y="0"/>
                  </a:moveTo>
                  <a:cubicBezTo>
                    <a:pt x="6030" y="0"/>
                    <a:pt x="323" y="6786"/>
                    <a:pt x="82" y="7074"/>
                  </a:cubicBezTo>
                  <a:cubicBezTo>
                    <a:pt x="1" y="7174"/>
                    <a:pt x="13" y="7320"/>
                    <a:pt x="112" y="7403"/>
                  </a:cubicBezTo>
                  <a:cubicBezTo>
                    <a:pt x="156" y="7439"/>
                    <a:pt x="209" y="7456"/>
                    <a:pt x="261" y="7456"/>
                  </a:cubicBezTo>
                  <a:cubicBezTo>
                    <a:pt x="328" y="7456"/>
                    <a:pt x="395" y="7428"/>
                    <a:pt x="441" y="7373"/>
                  </a:cubicBezTo>
                  <a:cubicBezTo>
                    <a:pt x="498" y="7304"/>
                    <a:pt x="6245" y="466"/>
                    <a:pt x="10515" y="466"/>
                  </a:cubicBezTo>
                  <a:cubicBezTo>
                    <a:pt x="10642" y="466"/>
                    <a:pt x="10747" y="362"/>
                    <a:pt x="10747" y="233"/>
                  </a:cubicBezTo>
                  <a:cubicBezTo>
                    <a:pt x="10747" y="104"/>
                    <a:pt x="10642" y="0"/>
                    <a:pt x="105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7"/>
            <p:cNvSpPr/>
            <p:nvPr/>
          </p:nvSpPr>
          <p:spPr>
            <a:xfrm>
              <a:off x="2657625" y="1119974"/>
              <a:ext cx="324361" cy="204330"/>
            </a:xfrm>
            <a:custGeom>
              <a:rect b="b" l="l" r="r" t="t"/>
              <a:pathLst>
                <a:path extrusionOk="0" h="6222" w="9877">
                  <a:moveTo>
                    <a:pt x="9876" y="0"/>
                  </a:moveTo>
                  <a:cubicBezTo>
                    <a:pt x="4875" y="305"/>
                    <a:pt x="1" y="6221"/>
                    <a:pt x="1" y="6221"/>
                  </a:cubicBezTo>
                  <a:lnTo>
                    <a:pt x="9876" y="0"/>
                  </a:lnTo>
                  <a:close/>
                </a:path>
              </a:pathLst>
            </a:custGeom>
            <a:solidFill>
              <a:srgbClr val="215C54">
                <a:alpha val="23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7"/>
            <p:cNvSpPr/>
            <p:nvPr/>
          </p:nvSpPr>
          <p:spPr>
            <a:xfrm>
              <a:off x="2649054" y="1112289"/>
              <a:ext cx="340814" cy="219667"/>
            </a:xfrm>
            <a:custGeom>
              <a:rect b="b" l="l" r="r" t="t"/>
              <a:pathLst>
                <a:path extrusionOk="0" h="6689" w="10378">
                  <a:moveTo>
                    <a:pt x="10138" y="1"/>
                  </a:moveTo>
                  <a:cubicBezTo>
                    <a:pt x="10133" y="1"/>
                    <a:pt x="10128" y="1"/>
                    <a:pt x="10124" y="1"/>
                  </a:cubicBezTo>
                  <a:cubicBezTo>
                    <a:pt x="5079" y="309"/>
                    <a:pt x="284" y="6062"/>
                    <a:pt x="82" y="6308"/>
                  </a:cubicBezTo>
                  <a:cubicBezTo>
                    <a:pt x="0" y="6407"/>
                    <a:pt x="15" y="6553"/>
                    <a:pt x="114" y="6635"/>
                  </a:cubicBezTo>
                  <a:cubicBezTo>
                    <a:pt x="158" y="6671"/>
                    <a:pt x="210" y="6688"/>
                    <a:pt x="262" y="6688"/>
                  </a:cubicBezTo>
                  <a:cubicBezTo>
                    <a:pt x="329" y="6688"/>
                    <a:pt x="396" y="6660"/>
                    <a:pt x="442" y="6604"/>
                  </a:cubicBezTo>
                  <a:cubicBezTo>
                    <a:pt x="490" y="6546"/>
                    <a:pt x="5308" y="762"/>
                    <a:pt x="10151" y="466"/>
                  </a:cubicBezTo>
                  <a:cubicBezTo>
                    <a:pt x="10280" y="459"/>
                    <a:pt x="10378" y="348"/>
                    <a:pt x="10371" y="219"/>
                  </a:cubicBezTo>
                  <a:cubicBezTo>
                    <a:pt x="10362" y="96"/>
                    <a:pt x="10263" y="1"/>
                    <a:pt x="101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7"/>
            <p:cNvSpPr/>
            <p:nvPr/>
          </p:nvSpPr>
          <p:spPr>
            <a:xfrm>
              <a:off x="2716472" y="1237405"/>
              <a:ext cx="329090" cy="176022"/>
            </a:xfrm>
            <a:custGeom>
              <a:rect b="b" l="l" r="r" t="t"/>
              <a:pathLst>
                <a:path extrusionOk="0" h="5360" w="10021">
                  <a:moveTo>
                    <a:pt x="10020" y="0"/>
                  </a:moveTo>
                  <a:cubicBezTo>
                    <a:pt x="4485" y="20"/>
                    <a:pt x="1" y="5360"/>
                    <a:pt x="1" y="5360"/>
                  </a:cubicBezTo>
                  <a:lnTo>
                    <a:pt x="10020" y="0"/>
                  </a:lnTo>
                  <a:close/>
                </a:path>
              </a:pathLst>
            </a:custGeom>
            <a:solidFill>
              <a:srgbClr val="215C54">
                <a:alpha val="23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7"/>
            <p:cNvSpPr/>
            <p:nvPr/>
          </p:nvSpPr>
          <p:spPr>
            <a:xfrm>
              <a:off x="2707902" y="1229754"/>
              <a:ext cx="345345" cy="191326"/>
            </a:xfrm>
            <a:custGeom>
              <a:rect b="b" l="l" r="r" t="t"/>
              <a:pathLst>
                <a:path extrusionOk="0" h="5826" w="10516">
                  <a:moveTo>
                    <a:pt x="10281" y="0"/>
                  </a:moveTo>
                  <a:cubicBezTo>
                    <a:pt x="4701" y="20"/>
                    <a:pt x="269" y="5222"/>
                    <a:pt x="83" y="5443"/>
                  </a:cubicBezTo>
                  <a:cubicBezTo>
                    <a:pt x="0" y="5542"/>
                    <a:pt x="14" y="5688"/>
                    <a:pt x="112" y="5771"/>
                  </a:cubicBezTo>
                  <a:cubicBezTo>
                    <a:pt x="155" y="5808"/>
                    <a:pt x="208" y="5826"/>
                    <a:pt x="262" y="5826"/>
                  </a:cubicBezTo>
                  <a:cubicBezTo>
                    <a:pt x="327" y="5826"/>
                    <a:pt x="394" y="5797"/>
                    <a:pt x="440" y="5743"/>
                  </a:cubicBezTo>
                  <a:cubicBezTo>
                    <a:pt x="484" y="5691"/>
                    <a:pt x="4922" y="486"/>
                    <a:pt x="10282" y="466"/>
                  </a:cubicBezTo>
                  <a:cubicBezTo>
                    <a:pt x="10411" y="466"/>
                    <a:pt x="10515" y="361"/>
                    <a:pt x="10514" y="233"/>
                  </a:cubicBezTo>
                  <a:cubicBezTo>
                    <a:pt x="10514" y="104"/>
                    <a:pt x="10410" y="0"/>
                    <a:pt x="102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7"/>
            <p:cNvSpPr/>
            <p:nvPr/>
          </p:nvSpPr>
          <p:spPr>
            <a:xfrm>
              <a:off x="2762381" y="1329222"/>
              <a:ext cx="321438" cy="199010"/>
            </a:xfrm>
            <a:custGeom>
              <a:rect b="b" l="l" r="r" t="t"/>
              <a:pathLst>
                <a:path extrusionOk="0" h="6060" w="9788">
                  <a:moveTo>
                    <a:pt x="9788" y="1"/>
                  </a:moveTo>
                  <a:cubicBezTo>
                    <a:pt x="5128" y="1"/>
                    <a:pt x="0" y="6059"/>
                    <a:pt x="0" y="6059"/>
                  </a:cubicBezTo>
                  <a:lnTo>
                    <a:pt x="9788" y="1"/>
                  </a:lnTo>
                  <a:close/>
                </a:path>
              </a:pathLst>
            </a:custGeom>
            <a:solidFill>
              <a:srgbClr val="215C54">
                <a:alpha val="239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7"/>
            <p:cNvSpPr/>
            <p:nvPr/>
          </p:nvSpPr>
          <p:spPr>
            <a:xfrm>
              <a:off x="2753810" y="1321571"/>
              <a:ext cx="337661" cy="214314"/>
            </a:xfrm>
            <a:custGeom>
              <a:rect b="b" l="l" r="r" t="t"/>
              <a:pathLst>
                <a:path extrusionOk="0" h="6526" w="10282">
                  <a:moveTo>
                    <a:pt x="10049" y="0"/>
                  </a:moveTo>
                  <a:cubicBezTo>
                    <a:pt x="5334" y="0"/>
                    <a:pt x="296" y="5891"/>
                    <a:pt x="84" y="6142"/>
                  </a:cubicBezTo>
                  <a:cubicBezTo>
                    <a:pt x="1" y="6240"/>
                    <a:pt x="13" y="6387"/>
                    <a:pt x="111" y="6470"/>
                  </a:cubicBezTo>
                  <a:cubicBezTo>
                    <a:pt x="155" y="6507"/>
                    <a:pt x="209" y="6525"/>
                    <a:pt x="261" y="6525"/>
                  </a:cubicBezTo>
                  <a:cubicBezTo>
                    <a:pt x="328" y="6525"/>
                    <a:pt x="394" y="6497"/>
                    <a:pt x="440" y="6442"/>
                  </a:cubicBezTo>
                  <a:cubicBezTo>
                    <a:pt x="491" y="6383"/>
                    <a:pt x="5549" y="467"/>
                    <a:pt x="10049" y="467"/>
                  </a:cubicBezTo>
                  <a:cubicBezTo>
                    <a:pt x="10178" y="467"/>
                    <a:pt x="10282" y="363"/>
                    <a:pt x="10282" y="234"/>
                  </a:cubicBezTo>
                  <a:cubicBezTo>
                    <a:pt x="10282" y="105"/>
                    <a:pt x="10178" y="0"/>
                    <a:pt x="10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 name="Google Shape;270;p27"/>
          <p:cNvSpPr txBox="1"/>
          <p:nvPr/>
        </p:nvSpPr>
        <p:spPr>
          <a:xfrm>
            <a:off x="517950" y="1496325"/>
            <a:ext cx="9656100" cy="675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a:solidFill>
                  <a:schemeClr val="dk1"/>
                </a:solidFill>
                <a:latin typeface="Archivo"/>
                <a:ea typeface="Archivo"/>
                <a:cs typeface="Archivo"/>
                <a:sym typeface="Archivo"/>
              </a:rPr>
              <a:t>We can say that the smallest unit that makes up a text is the word, and words are organized into sentences that in turn form paragraphs, which structure the composition of a text:</a:t>
            </a:r>
            <a:endParaRPr sz="1600">
              <a:solidFill>
                <a:schemeClr val="dk1"/>
              </a:solidFill>
              <a:latin typeface="Archivo"/>
              <a:ea typeface="Archivo"/>
              <a:cs typeface="Archivo"/>
              <a:sym typeface="Archiv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28"/>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03. </a:t>
            </a:r>
            <a:r>
              <a:rPr lang="en"/>
              <a:t>What is the structure of a text?</a:t>
            </a:r>
            <a:endParaRPr/>
          </a:p>
        </p:txBody>
      </p:sp>
      <p:sp>
        <p:nvSpPr>
          <p:cNvPr id="276" name="Google Shape;276;p28"/>
          <p:cNvSpPr txBox="1"/>
          <p:nvPr>
            <p:ph idx="1" type="subTitle"/>
          </p:nvPr>
        </p:nvSpPr>
        <p:spPr>
          <a:xfrm>
            <a:off x="512075" y="3829750"/>
            <a:ext cx="3020700" cy="1674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The author's purpose, procedures to be followed and facts to be developed are expressed here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77" name="Google Shape;277;p28"/>
          <p:cNvSpPr txBox="1"/>
          <p:nvPr>
            <p:ph idx="2" type="subTitle"/>
          </p:nvPr>
        </p:nvSpPr>
        <p:spPr>
          <a:xfrm>
            <a:off x="3835700" y="3829750"/>
            <a:ext cx="3020700" cy="1674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The ideas are ordered, the information is hierarchized and an analysis of the facts is carried out by providing data, examples, opinions, etc.</a:t>
            </a:r>
            <a:endParaRPr/>
          </a:p>
        </p:txBody>
      </p:sp>
      <p:sp>
        <p:nvSpPr>
          <p:cNvPr id="278" name="Google Shape;278;p28"/>
          <p:cNvSpPr txBox="1"/>
          <p:nvPr>
            <p:ph idx="3" type="subTitle"/>
          </p:nvPr>
        </p:nvSpPr>
        <p:spPr>
          <a:xfrm>
            <a:off x="7159225" y="3829749"/>
            <a:ext cx="3020700" cy="1674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Finally, the most important aspects of the topic are recapitulated and a conclusion is drawn based on all the information provided. It can take the form of an opinion</a:t>
            </a:r>
            <a:endParaRPr/>
          </a:p>
        </p:txBody>
      </p:sp>
      <p:sp>
        <p:nvSpPr>
          <p:cNvPr id="279" name="Google Shape;279;p28"/>
          <p:cNvSpPr txBox="1"/>
          <p:nvPr>
            <p:ph idx="4" type="subTitle"/>
          </p:nvPr>
        </p:nvSpPr>
        <p:spPr>
          <a:xfrm>
            <a:off x="512075" y="3377000"/>
            <a:ext cx="3020700" cy="526500"/>
          </a:xfrm>
          <a:prstGeom prst="rect">
            <a:avLst/>
          </a:prstGeom>
        </p:spPr>
        <p:txBody>
          <a:bodyPr anchorCtr="0" anchor="b" bIns="116050" lIns="116050" spcFirstLastPara="1" rIns="116050" wrap="square" tIns="116050">
            <a:noAutofit/>
          </a:bodyPr>
          <a:lstStyle/>
          <a:p>
            <a:pPr indent="0" lvl="0" marL="0" rtl="0" algn="l">
              <a:spcBef>
                <a:spcPts val="0"/>
              </a:spcBef>
              <a:spcAft>
                <a:spcPts val="0"/>
              </a:spcAft>
              <a:buNone/>
            </a:pPr>
            <a:r>
              <a:rPr lang="en"/>
              <a:t>Introduction</a:t>
            </a:r>
            <a:endParaRPr/>
          </a:p>
        </p:txBody>
      </p:sp>
      <p:sp>
        <p:nvSpPr>
          <p:cNvPr id="280" name="Google Shape;280;p28"/>
          <p:cNvSpPr txBox="1"/>
          <p:nvPr>
            <p:ph idx="5" type="subTitle"/>
          </p:nvPr>
        </p:nvSpPr>
        <p:spPr>
          <a:xfrm>
            <a:off x="3835705" y="3377000"/>
            <a:ext cx="3020700" cy="526500"/>
          </a:xfrm>
          <a:prstGeom prst="rect">
            <a:avLst/>
          </a:prstGeom>
        </p:spPr>
        <p:txBody>
          <a:bodyPr anchorCtr="0" anchor="b" bIns="116050" lIns="116050" spcFirstLastPara="1" rIns="116050" wrap="square" tIns="116050">
            <a:noAutofit/>
          </a:bodyPr>
          <a:lstStyle/>
          <a:p>
            <a:pPr indent="0" lvl="0" marL="0" rtl="0" algn="l">
              <a:spcBef>
                <a:spcPts val="0"/>
              </a:spcBef>
              <a:spcAft>
                <a:spcPts val="0"/>
              </a:spcAft>
              <a:buNone/>
            </a:pPr>
            <a:r>
              <a:rPr lang="en"/>
              <a:t>Development</a:t>
            </a:r>
            <a:endParaRPr/>
          </a:p>
        </p:txBody>
      </p:sp>
      <p:sp>
        <p:nvSpPr>
          <p:cNvPr id="281" name="Google Shape;281;p28"/>
          <p:cNvSpPr txBox="1"/>
          <p:nvPr>
            <p:ph idx="6" type="subTitle"/>
          </p:nvPr>
        </p:nvSpPr>
        <p:spPr>
          <a:xfrm>
            <a:off x="7159225" y="3377000"/>
            <a:ext cx="3020700" cy="526500"/>
          </a:xfrm>
          <a:prstGeom prst="rect">
            <a:avLst/>
          </a:prstGeom>
        </p:spPr>
        <p:txBody>
          <a:bodyPr anchorCtr="0" anchor="b" bIns="116050" lIns="116050" spcFirstLastPara="1" rIns="116050" wrap="square" tIns="116050">
            <a:noAutofit/>
          </a:bodyPr>
          <a:lstStyle/>
          <a:p>
            <a:pPr indent="0" lvl="0" marL="0" rtl="0" algn="l">
              <a:spcBef>
                <a:spcPts val="0"/>
              </a:spcBef>
              <a:spcAft>
                <a:spcPts val="0"/>
              </a:spcAft>
              <a:buNone/>
            </a:pPr>
            <a:r>
              <a:rPr lang="en"/>
              <a:t>Conclusion</a:t>
            </a:r>
            <a:endParaRPr/>
          </a:p>
        </p:txBody>
      </p:sp>
      <p:sp>
        <p:nvSpPr>
          <p:cNvPr id="282" name="Google Shape;282;p28"/>
          <p:cNvSpPr txBox="1"/>
          <p:nvPr/>
        </p:nvSpPr>
        <p:spPr>
          <a:xfrm>
            <a:off x="517950" y="1496325"/>
            <a:ext cx="9656100" cy="453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a:solidFill>
                  <a:schemeClr val="dk1"/>
                </a:solidFill>
                <a:latin typeface="Archivo"/>
                <a:ea typeface="Archivo"/>
                <a:cs typeface="Archivo"/>
                <a:sym typeface="Archivo"/>
              </a:rPr>
              <a:t>The basic structure of a text consists of three parts:</a:t>
            </a:r>
            <a:endParaRPr sz="1600">
              <a:solidFill>
                <a:schemeClr val="dk1"/>
              </a:solidFill>
              <a:latin typeface="Archivo"/>
              <a:ea typeface="Archivo"/>
              <a:cs typeface="Archivo"/>
              <a:sym typeface="Archivo"/>
            </a:endParaRPr>
          </a:p>
        </p:txBody>
      </p:sp>
      <p:grpSp>
        <p:nvGrpSpPr>
          <p:cNvPr id="283" name="Google Shape;283;p28"/>
          <p:cNvGrpSpPr/>
          <p:nvPr/>
        </p:nvGrpSpPr>
        <p:grpSpPr>
          <a:xfrm>
            <a:off x="648587" y="2488860"/>
            <a:ext cx="701583" cy="659541"/>
            <a:chOff x="849741" y="1959307"/>
            <a:chExt cx="399398" cy="375443"/>
          </a:xfrm>
        </p:grpSpPr>
        <p:sp>
          <p:nvSpPr>
            <p:cNvPr id="284" name="Google Shape;284;p28"/>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8"/>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 name="Google Shape;286;p28"/>
          <p:cNvSpPr/>
          <p:nvPr/>
        </p:nvSpPr>
        <p:spPr>
          <a:xfrm>
            <a:off x="7295756" y="2544199"/>
            <a:ext cx="669584" cy="548863"/>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7" name="Google Shape;287;p28"/>
          <p:cNvGrpSpPr/>
          <p:nvPr/>
        </p:nvGrpSpPr>
        <p:grpSpPr>
          <a:xfrm>
            <a:off x="3972209" y="2517116"/>
            <a:ext cx="562363" cy="603021"/>
            <a:chOff x="1750887" y="2425727"/>
            <a:chExt cx="320143" cy="343269"/>
          </a:xfrm>
        </p:grpSpPr>
        <p:sp>
          <p:nvSpPr>
            <p:cNvPr id="288" name="Google Shape;288;p28"/>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8"/>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28"/>
          <p:cNvSpPr txBox="1"/>
          <p:nvPr/>
        </p:nvSpPr>
        <p:spPr>
          <a:xfrm>
            <a:off x="512075" y="6074700"/>
            <a:ext cx="9656100" cy="7254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Clr>
                <a:schemeClr val="dk1"/>
              </a:buClr>
              <a:buSzPts val="1600"/>
              <a:buFont typeface="Archivo"/>
              <a:buChar char="➔"/>
            </a:pPr>
            <a:r>
              <a:rPr lang="en" sz="1600">
                <a:solidFill>
                  <a:schemeClr val="dk1"/>
                </a:solidFill>
                <a:latin typeface="Archivo"/>
                <a:ea typeface="Archivo"/>
                <a:cs typeface="Archivo"/>
                <a:sym typeface="Archivo"/>
              </a:rPr>
              <a:t>Let us not forget that every text has a </a:t>
            </a:r>
            <a:r>
              <a:rPr b="1" lang="en" sz="1600">
                <a:solidFill>
                  <a:schemeClr val="dk1"/>
                </a:solidFill>
                <a:latin typeface="Archivo"/>
                <a:ea typeface="Archivo"/>
                <a:cs typeface="Archivo"/>
                <a:sym typeface="Archivo"/>
              </a:rPr>
              <a:t>title</a:t>
            </a:r>
            <a:r>
              <a:rPr lang="en" sz="1600">
                <a:solidFill>
                  <a:schemeClr val="dk1"/>
                </a:solidFill>
                <a:latin typeface="Archivo"/>
                <a:ea typeface="Archivo"/>
                <a:cs typeface="Archivo"/>
                <a:sym typeface="Archivo"/>
              </a:rPr>
              <a:t>, which must be attractive enough to capture the reader's attention as it shows an overall summary of the content</a:t>
            </a:r>
            <a:endParaRPr sz="1600">
              <a:solidFill>
                <a:schemeClr val="dk1"/>
              </a:solidFill>
              <a:latin typeface="Archivo"/>
              <a:ea typeface="Archivo"/>
              <a:cs typeface="Archivo"/>
              <a:sym typeface="Archiv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9"/>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04. </a:t>
            </a:r>
            <a:r>
              <a:rPr lang="en"/>
              <a:t>Steps to organize a text</a:t>
            </a:r>
            <a:endParaRPr/>
          </a:p>
        </p:txBody>
      </p:sp>
      <p:sp>
        <p:nvSpPr>
          <p:cNvPr id="296" name="Google Shape;296;p29"/>
          <p:cNvSpPr txBox="1"/>
          <p:nvPr/>
        </p:nvSpPr>
        <p:spPr>
          <a:xfrm>
            <a:off x="512075" y="2382600"/>
            <a:ext cx="1125900" cy="81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5500">
                <a:solidFill>
                  <a:schemeClr val="dk1"/>
                </a:solidFill>
                <a:latin typeface="Quicksand"/>
                <a:ea typeface="Quicksand"/>
                <a:cs typeface="Quicksand"/>
                <a:sym typeface="Quicksand"/>
              </a:rPr>
              <a:t>01</a:t>
            </a:r>
            <a:endParaRPr b="1" sz="5500">
              <a:solidFill>
                <a:schemeClr val="dk1"/>
              </a:solidFill>
              <a:latin typeface="Quicksand"/>
              <a:ea typeface="Quicksand"/>
              <a:cs typeface="Quicksand"/>
              <a:sym typeface="Quicksand"/>
            </a:endParaRPr>
          </a:p>
        </p:txBody>
      </p:sp>
      <p:sp>
        <p:nvSpPr>
          <p:cNvPr id="297" name="Google Shape;297;p29"/>
          <p:cNvSpPr txBox="1"/>
          <p:nvPr/>
        </p:nvSpPr>
        <p:spPr>
          <a:xfrm>
            <a:off x="512075" y="4210750"/>
            <a:ext cx="3020700" cy="1674000"/>
          </a:xfrm>
          <a:prstGeom prst="rect">
            <a:avLst/>
          </a:prstGeom>
          <a:noFill/>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sz="1600">
                <a:solidFill>
                  <a:srgbClr val="424963"/>
                </a:solidFill>
                <a:latin typeface="Archivo"/>
                <a:ea typeface="Archivo"/>
                <a:cs typeface="Archivo"/>
                <a:sym typeface="Archivo"/>
              </a:rPr>
              <a:t>Take into account the structure that characterizes a text: introduction, development</a:t>
            </a:r>
            <a:endParaRPr sz="1600">
              <a:solidFill>
                <a:srgbClr val="424963"/>
              </a:solidFill>
              <a:latin typeface="Archivo"/>
              <a:ea typeface="Archivo"/>
              <a:cs typeface="Archivo"/>
              <a:sym typeface="Archivo"/>
            </a:endParaRPr>
          </a:p>
          <a:p>
            <a:pPr indent="0" lvl="0" marL="0" rtl="0" algn="l">
              <a:spcBef>
                <a:spcPts val="0"/>
              </a:spcBef>
              <a:spcAft>
                <a:spcPts val="0"/>
              </a:spcAft>
              <a:buNone/>
            </a:pPr>
            <a:r>
              <a:rPr lang="en" sz="1600">
                <a:solidFill>
                  <a:srgbClr val="424963"/>
                </a:solidFill>
                <a:latin typeface="Archivo"/>
                <a:ea typeface="Archivo"/>
                <a:cs typeface="Archivo"/>
                <a:sym typeface="Archivo"/>
              </a:rPr>
              <a:t>and conclusion</a:t>
            </a:r>
            <a:endParaRPr sz="1600">
              <a:solidFill>
                <a:srgbClr val="424963"/>
              </a:solidFill>
              <a:latin typeface="Archivo"/>
              <a:ea typeface="Archivo"/>
              <a:cs typeface="Archivo"/>
              <a:sym typeface="Archivo"/>
            </a:endParaRPr>
          </a:p>
        </p:txBody>
      </p:sp>
      <p:sp>
        <p:nvSpPr>
          <p:cNvPr id="298" name="Google Shape;298;p29"/>
          <p:cNvSpPr txBox="1"/>
          <p:nvPr/>
        </p:nvSpPr>
        <p:spPr>
          <a:xfrm>
            <a:off x="512075" y="3412250"/>
            <a:ext cx="3020700" cy="872100"/>
          </a:xfrm>
          <a:prstGeom prst="rect">
            <a:avLst/>
          </a:prstGeom>
          <a:noFill/>
          <a:ln>
            <a:noFill/>
          </a:ln>
        </p:spPr>
        <p:txBody>
          <a:bodyPr anchorCtr="0" anchor="b" bIns="116050" lIns="116050" spcFirstLastPara="1" rIns="116050" wrap="square" tIns="116050">
            <a:noAutofit/>
          </a:bodyPr>
          <a:lstStyle/>
          <a:p>
            <a:pPr indent="0" lvl="0" marL="0" rtl="0" algn="l">
              <a:spcBef>
                <a:spcPts val="0"/>
              </a:spcBef>
              <a:spcAft>
                <a:spcPts val="0"/>
              </a:spcAft>
              <a:buNone/>
            </a:pPr>
            <a:r>
              <a:rPr b="1" lang="en" sz="2400">
                <a:solidFill>
                  <a:srgbClr val="424963"/>
                </a:solidFill>
                <a:latin typeface="Quicksand"/>
                <a:ea typeface="Quicksand"/>
                <a:cs typeface="Quicksand"/>
                <a:sym typeface="Quicksand"/>
              </a:rPr>
              <a:t>Basic structure</a:t>
            </a:r>
            <a:endParaRPr b="1" sz="2400">
              <a:solidFill>
                <a:srgbClr val="424963"/>
              </a:solidFill>
              <a:latin typeface="Quicksand"/>
              <a:ea typeface="Quicksand"/>
              <a:cs typeface="Quicksand"/>
              <a:sym typeface="Quicksand"/>
            </a:endParaRPr>
          </a:p>
          <a:p>
            <a:pPr indent="0" lvl="0" marL="0" rtl="0" algn="l">
              <a:spcBef>
                <a:spcPts val="0"/>
              </a:spcBef>
              <a:spcAft>
                <a:spcPts val="0"/>
              </a:spcAft>
              <a:buNone/>
            </a:pPr>
            <a:r>
              <a:rPr b="1" lang="en" sz="2400">
                <a:solidFill>
                  <a:srgbClr val="424963"/>
                </a:solidFill>
                <a:latin typeface="Quicksand"/>
                <a:ea typeface="Quicksand"/>
                <a:cs typeface="Quicksand"/>
                <a:sym typeface="Quicksand"/>
              </a:rPr>
              <a:t>of texts</a:t>
            </a:r>
            <a:endParaRPr b="1" sz="2400">
              <a:solidFill>
                <a:srgbClr val="424963"/>
              </a:solidFill>
              <a:latin typeface="Quicksand"/>
              <a:ea typeface="Quicksand"/>
              <a:cs typeface="Quicksand"/>
              <a:sym typeface="Quicksand"/>
            </a:endParaRPr>
          </a:p>
        </p:txBody>
      </p:sp>
      <p:sp>
        <p:nvSpPr>
          <p:cNvPr id="299" name="Google Shape;299;p29"/>
          <p:cNvSpPr txBox="1"/>
          <p:nvPr/>
        </p:nvSpPr>
        <p:spPr>
          <a:xfrm>
            <a:off x="3829775" y="4210750"/>
            <a:ext cx="3020700" cy="1674000"/>
          </a:xfrm>
          <a:prstGeom prst="rect">
            <a:avLst/>
          </a:prstGeom>
          <a:noFill/>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sz="1600">
                <a:solidFill>
                  <a:srgbClr val="424963"/>
                </a:solidFill>
                <a:latin typeface="Archivo"/>
                <a:ea typeface="Archivo"/>
                <a:cs typeface="Archivo"/>
                <a:sym typeface="Archivo"/>
              </a:rPr>
              <a:t>Do it according to the deductive (from the general to the particular) or inductive (from the particular to the general) model of reasoning. It can also be organized chronologically</a:t>
            </a:r>
            <a:endParaRPr sz="1600">
              <a:solidFill>
                <a:srgbClr val="424963"/>
              </a:solidFill>
              <a:latin typeface="Archivo"/>
              <a:ea typeface="Archivo"/>
              <a:cs typeface="Archivo"/>
              <a:sym typeface="Archivo"/>
            </a:endParaRPr>
          </a:p>
          <a:p>
            <a:pPr indent="0" lvl="0" marL="0" rtl="0" algn="l">
              <a:spcBef>
                <a:spcPts val="0"/>
              </a:spcBef>
              <a:spcAft>
                <a:spcPts val="0"/>
              </a:spcAft>
              <a:buNone/>
            </a:pPr>
            <a:r>
              <a:t/>
            </a:r>
            <a:endParaRPr sz="1600">
              <a:solidFill>
                <a:srgbClr val="424963"/>
              </a:solidFill>
              <a:latin typeface="Archivo"/>
              <a:ea typeface="Archivo"/>
              <a:cs typeface="Archivo"/>
              <a:sym typeface="Archivo"/>
            </a:endParaRPr>
          </a:p>
          <a:p>
            <a:pPr indent="0" lvl="0" marL="0" rtl="0" algn="l">
              <a:spcBef>
                <a:spcPts val="0"/>
              </a:spcBef>
              <a:spcAft>
                <a:spcPts val="0"/>
              </a:spcAft>
              <a:buNone/>
            </a:pPr>
            <a:r>
              <a:t/>
            </a:r>
            <a:endParaRPr sz="1600">
              <a:solidFill>
                <a:srgbClr val="424963"/>
              </a:solidFill>
              <a:latin typeface="Archivo"/>
              <a:ea typeface="Archivo"/>
              <a:cs typeface="Archivo"/>
              <a:sym typeface="Archivo"/>
            </a:endParaRPr>
          </a:p>
        </p:txBody>
      </p:sp>
      <p:sp>
        <p:nvSpPr>
          <p:cNvPr id="300" name="Google Shape;300;p29"/>
          <p:cNvSpPr txBox="1"/>
          <p:nvPr/>
        </p:nvSpPr>
        <p:spPr>
          <a:xfrm>
            <a:off x="3829775" y="3412250"/>
            <a:ext cx="3020700" cy="872100"/>
          </a:xfrm>
          <a:prstGeom prst="rect">
            <a:avLst/>
          </a:prstGeom>
          <a:noFill/>
          <a:ln>
            <a:noFill/>
          </a:ln>
        </p:spPr>
        <p:txBody>
          <a:bodyPr anchorCtr="0" anchor="b" bIns="116050" lIns="116050" spcFirstLastPara="1" rIns="116050" wrap="square" tIns="116050">
            <a:noAutofit/>
          </a:bodyPr>
          <a:lstStyle/>
          <a:p>
            <a:pPr indent="0" lvl="0" marL="0" rtl="0" algn="l">
              <a:spcBef>
                <a:spcPts val="0"/>
              </a:spcBef>
              <a:spcAft>
                <a:spcPts val="0"/>
              </a:spcAft>
              <a:buNone/>
            </a:pPr>
            <a:r>
              <a:rPr b="1" lang="en" sz="2400">
                <a:solidFill>
                  <a:srgbClr val="424963"/>
                </a:solidFill>
                <a:latin typeface="Quicksand"/>
                <a:ea typeface="Quicksand"/>
                <a:cs typeface="Quicksand"/>
                <a:sym typeface="Quicksand"/>
              </a:rPr>
              <a:t>Organize the</a:t>
            </a:r>
            <a:endParaRPr b="1" sz="2400">
              <a:solidFill>
                <a:srgbClr val="424963"/>
              </a:solidFill>
              <a:latin typeface="Quicksand"/>
              <a:ea typeface="Quicksand"/>
              <a:cs typeface="Quicksand"/>
              <a:sym typeface="Quicksand"/>
            </a:endParaRPr>
          </a:p>
          <a:p>
            <a:pPr indent="0" lvl="0" marL="0" rtl="0" algn="l">
              <a:spcBef>
                <a:spcPts val="0"/>
              </a:spcBef>
              <a:spcAft>
                <a:spcPts val="0"/>
              </a:spcAft>
              <a:buNone/>
            </a:pPr>
            <a:r>
              <a:rPr b="1" lang="en" sz="2400">
                <a:solidFill>
                  <a:srgbClr val="424963"/>
                </a:solidFill>
                <a:latin typeface="Quicksand"/>
                <a:ea typeface="Quicksand"/>
                <a:cs typeface="Quicksand"/>
                <a:sym typeface="Quicksand"/>
              </a:rPr>
              <a:t>text coherently</a:t>
            </a:r>
            <a:endParaRPr b="1" sz="2400">
              <a:solidFill>
                <a:srgbClr val="424963"/>
              </a:solidFill>
              <a:latin typeface="Quicksand"/>
              <a:ea typeface="Quicksand"/>
              <a:cs typeface="Quicksand"/>
              <a:sym typeface="Quicksand"/>
            </a:endParaRPr>
          </a:p>
        </p:txBody>
      </p:sp>
      <p:sp>
        <p:nvSpPr>
          <p:cNvPr id="301" name="Google Shape;301;p29"/>
          <p:cNvSpPr txBox="1"/>
          <p:nvPr/>
        </p:nvSpPr>
        <p:spPr>
          <a:xfrm>
            <a:off x="7147475" y="4210750"/>
            <a:ext cx="3020700" cy="1674000"/>
          </a:xfrm>
          <a:prstGeom prst="rect">
            <a:avLst/>
          </a:prstGeom>
          <a:noFill/>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sz="1600">
                <a:solidFill>
                  <a:srgbClr val="424963"/>
                </a:solidFill>
                <a:latin typeface="Archivo"/>
                <a:ea typeface="Archivo"/>
                <a:cs typeface="Archivo"/>
                <a:sym typeface="Archivo"/>
              </a:rPr>
              <a:t>Plan what you are going to write, take some time to know if you want it to be a short text or a longer one</a:t>
            </a:r>
            <a:endParaRPr sz="1600">
              <a:solidFill>
                <a:srgbClr val="424963"/>
              </a:solidFill>
              <a:latin typeface="Archivo"/>
              <a:ea typeface="Archivo"/>
              <a:cs typeface="Archivo"/>
              <a:sym typeface="Archivo"/>
            </a:endParaRPr>
          </a:p>
        </p:txBody>
      </p:sp>
      <p:sp>
        <p:nvSpPr>
          <p:cNvPr id="302" name="Google Shape;302;p29"/>
          <p:cNvSpPr txBox="1"/>
          <p:nvPr/>
        </p:nvSpPr>
        <p:spPr>
          <a:xfrm>
            <a:off x="7147475" y="3412250"/>
            <a:ext cx="3020700" cy="872100"/>
          </a:xfrm>
          <a:prstGeom prst="rect">
            <a:avLst/>
          </a:prstGeom>
          <a:noFill/>
          <a:ln>
            <a:noFill/>
          </a:ln>
        </p:spPr>
        <p:txBody>
          <a:bodyPr anchorCtr="0" anchor="b" bIns="116050" lIns="116050" spcFirstLastPara="1" rIns="116050" wrap="square" tIns="116050">
            <a:noAutofit/>
          </a:bodyPr>
          <a:lstStyle/>
          <a:p>
            <a:pPr indent="0" lvl="0" marL="0" rtl="0" algn="l">
              <a:spcBef>
                <a:spcPts val="0"/>
              </a:spcBef>
              <a:spcAft>
                <a:spcPts val="0"/>
              </a:spcAft>
              <a:buNone/>
            </a:pPr>
            <a:r>
              <a:rPr b="1" lang="en" sz="2400">
                <a:solidFill>
                  <a:srgbClr val="424963"/>
                </a:solidFill>
                <a:latin typeface="Quicksand"/>
                <a:ea typeface="Quicksand"/>
                <a:cs typeface="Quicksand"/>
                <a:sym typeface="Quicksand"/>
              </a:rPr>
              <a:t>Before we begin...</a:t>
            </a:r>
            <a:endParaRPr b="1" sz="2400">
              <a:solidFill>
                <a:srgbClr val="424963"/>
              </a:solidFill>
              <a:latin typeface="Quicksand"/>
              <a:ea typeface="Quicksand"/>
              <a:cs typeface="Quicksand"/>
              <a:sym typeface="Quicksand"/>
            </a:endParaRPr>
          </a:p>
        </p:txBody>
      </p:sp>
      <p:sp>
        <p:nvSpPr>
          <p:cNvPr id="303" name="Google Shape;303;p29"/>
          <p:cNvSpPr txBox="1"/>
          <p:nvPr/>
        </p:nvSpPr>
        <p:spPr>
          <a:xfrm>
            <a:off x="3829775" y="2382600"/>
            <a:ext cx="1125900" cy="81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5500">
                <a:solidFill>
                  <a:schemeClr val="dk1"/>
                </a:solidFill>
                <a:latin typeface="Quicksand"/>
                <a:ea typeface="Quicksand"/>
                <a:cs typeface="Quicksand"/>
                <a:sym typeface="Quicksand"/>
              </a:rPr>
              <a:t>02</a:t>
            </a:r>
            <a:endParaRPr b="1" sz="5500">
              <a:solidFill>
                <a:schemeClr val="dk1"/>
              </a:solidFill>
              <a:latin typeface="Quicksand"/>
              <a:ea typeface="Quicksand"/>
              <a:cs typeface="Quicksand"/>
              <a:sym typeface="Quicksand"/>
            </a:endParaRPr>
          </a:p>
        </p:txBody>
      </p:sp>
      <p:sp>
        <p:nvSpPr>
          <p:cNvPr id="304" name="Google Shape;304;p29"/>
          <p:cNvSpPr txBox="1"/>
          <p:nvPr/>
        </p:nvSpPr>
        <p:spPr>
          <a:xfrm>
            <a:off x="7147475" y="2382600"/>
            <a:ext cx="1125900" cy="81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5500">
                <a:solidFill>
                  <a:schemeClr val="dk1"/>
                </a:solidFill>
                <a:latin typeface="Quicksand"/>
                <a:ea typeface="Quicksand"/>
                <a:cs typeface="Quicksand"/>
                <a:sym typeface="Quicksand"/>
              </a:rPr>
              <a:t>03</a:t>
            </a:r>
            <a:endParaRPr b="1" sz="5500">
              <a:solidFill>
                <a:schemeClr val="dk1"/>
              </a:solidFill>
              <a:latin typeface="Quicksand"/>
              <a:ea typeface="Quicksand"/>
              <a:cs typeface="Quicksand"/>
              <a:sym typeface="Quicksand"/>
            </a:endParaRPr>
          </a:p>
        </p:txBody>
      </p:sp>
      <p:cxnSp>
        <p:nvCxnSpPr>
          <p:cNvPr id="305" name="Google Shape;305;p29"/>
          <p:cNvCxnSpPr>
            <a:stCxn id="296" idx="3"/>
            <a:endCxn id="303" idx="1"/>
          </p:cNvCxnSpPr>
          <p:nvPr/>
        </p:nvCxnSpPr>
        <p:spPr>
          <a:xfrm>
            <a:off x="1637975" y="2787600"/>
            <a:ext cx="2191800" cy="0"/>
          </a:xfrm>
          <a:prstGeom prst="straightConnector1">
            <a:avLst/>
          </a:prstGeom>
          <a:noFill/>
          <a:ln cap="flat" cmpd="sng" w="28575">
            <a:solidFill>
              <a:schemeClr val="dk1"/>
            </a:solidFill>
            <a:prstDash val="solid"/>
            <a:round/>
            <a:headEnd len="med" w="med" type="none"/>
            <a:tailEnd len="med" w="med" type="none"/>
          </a:ln>
        </p:spPr>
      </p:cxnSp>
      <p:cxnSp>
        <p:nvCxnSpPr>
          <p:cNvPr id="306" name="Google Shape;306;p29"/>
          <p:cNvCxnSpPr>
            <a:endCxn id="304" idx="1"/>
          </p:cNvCxnSpPr>
          <p:nvPr/>
        </p:nvCxnSpPr>
        <p:spPr>
          <a:xfrm>
            <a:off x="4955675" y="2787600"/>
            <a:ext cx="2191800" cy="0"/>
          </a:xfrm>
          <a:prstGeom prst="straightConnector1">
            <a:avLst/>
          </a:prstGeom>
          <a:noFill/>
          <a:ln cap="flat" cmpd="sng" w="28575">
            <a:solidFill>
              <a:schemeClr val="dk1"/>
            </a:solidFill>
            <a:prstDash val="solid"/>
            <a:round/>
            <a:headEnd len="med" w="med" type="none"/>
            <a:tailEnd len="med" w="med" type="none"/>
          </a:ln>
        </p:spPr>
      </p:cxnSp>
      <p:cxnSp>
        <p:nvCxnSpPr>
          <p:cNvPr id="307" name="Google Shape;307;p29"/>
          <p:cNvCxnSpPr>
            <a:stCxn id="304" idx="3"/>
          </p:cNvCxnSpPr>
          <p:nvPr/>
        </p:nvCxnSpPr>
        <p:spPr>
          <a:xfrm>
            <a:off x="8273375" y="2787600"/>
            <a:ext cx="24837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0"/>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04. </a:t>
            </a:r>
            <a:r>
              <a:rPr lang="en"/>
              <a:t>Steps to organize a text</a:t>
            </a:r>
            <a:endParaRPr/>
          </a:p>
        </p:txBody>
      </p:sp>
      <p:sp>
        <p:nvSpPr>
          <p:cNvPr id="313" name="Google Shape;313;p30"/>
          <p:cNvSpPr txBox="1"/>
          <p:nvPr/>
        </p:nvSpPr>
        <p:spPr>
          <a:xfrm>
            <a:off x="512075" y="2382600"/>
            <a:ext cx="1125900" cy="81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5500">
                <a:solidFill>
                  <a:schemeClr val="dk1"/>
                </a:solidFill>
                <a:latin typeface="Quicksand"/>
                <a:ea typeface="Quicksand"/>
                <a:cs typeface="Quicksand"/>
                <a:sym typeface="Quicksand"/>
              </a:rPr>
              <a:t>04</a:t>
            </a:r>
            <a:endParaRPr b="1" sz="5500">
              <a:solidFill>
                <a:schemeClr val="dk1"/>
              </a:solidFill>
              <a:latin typeface="Quicksand"/>
              <a:ea typeface="Quicksand"/>
              <a:cs typeface="Quicksand"/>
              <a:sym typeface="Quicksand"/>
            </a:endParaRPr>
          </a:p>
        </p:txBody>
      </p:sp>
      <p:sp>
        <p:nvSpPr>
          <p:cNvPr id="314" name="Google Shape;314;p30"/>
          <p:cNvSpPr txBox="1"/>
          <p:nvPr/>
        </p:nvSpPr>
        <p:spPr>
          <a:xfrm>
            <a:off x="512075" y="4210750"/>
            <a:ext cx="3020700" cy="1674000"/>
          </a:xfrm>
          <a:prstGeom prst="rect">
            <a:avLst/>
          </a:prstGeom>
          <a:noFill/>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sz="1600">
                <a:solidFill>
                  <a:srgbClr val="424963"/>
                </a:solidFill>
                <a:latin typeface="Archivo"/>
                <a:ea typeface="Archivo"/>
                <a:cs typeface="Archivo"/>
                <a:sym typeface="Archivo"/>
              </a:rPr>
              <a:t>Ideas and data should be presented gradually. The reader must be attracted to know more and more about what you are telling them</a:t>
            </a:r>
            <a:endParaRPr sz="1600">
              <a:solidFill>
                <a:srgbClr val="424963"/>
              </a:solidFill>
              <a:latin typeface="Archivo"/>
              <a:ea typeface="Archivo"/>
              <a:cs typeface="Archivo"/>
              <a:sym typeface="Archivo"/>
            </a:endParaRPr>
          </a:p>
        </p:txBody>
      </p:sp>
      <p:sp>
        <p:nvSpPr>
          <p:cNvPr id="315" name="Google Shape;315;p30"/>
          <p:cNvSpPr txBox="1"/>
          <p:nvPr/>
        </p:nvSpPr>
        <p:spPr>
          <a:xfrm>
            <a:off x="512075" y="3412250"/>
            <a:ext cx="3020700" cy="872100"/>
          </a:xfrm>
          <a:prstGeom prst="rect">
            <a:avLst/>
          </a:prstGeom>
          <a:noFill/>
          <a:ln>
            <a:noFill/>
          </a:ln>
        </p:spPr>
        <p:txBody>
          <a:bodyPr anchorCtr="0" anchor="b" bIns="116050" lIns="116050" spcFirstLastPara="1" rIns="116050" wrap="square" tIns="116050">
            <a:noAutofit/>
          </a:bodyPr>
          <a:lstStyle/>
          <a:p>
            <a:pPr indent="0" lvl="0" marL="0" rtl="0" algn="l">
              <a:spcBef>
                <a:spcPts val="0"/>
              </a:spcBef>
              <a:spcAft>
                <a:spcPts val="0"/>
              </a:spcAft>
              <a:buNone/>
            </a:pPr>
            <a:r>
              <a:rPr b="1" lang="en" sz="2400">
                <a:solidFill>
                  <a:srgbClr val="424963"/>
                </a:solidFill>
                <a:latin typeface="Quicksand"/>
                <a:ea typeface="Quicksand"/>
                <a:cs typeface="Quicksand"/>
                <a:sym typeface="Quicksand"/>
              </a:rPr>
              <a:t>Hierarchize information</a:t>
            </a:r>
            <a:endParaRPr b="1" sz="2400">
              <a:solidFill>
                <a:srgbClr val="424963"/>
              </a:solidFill>
              <a:latin typeface="Quicksand"/>
              <a:ea typeface="Quicksand"/>
              <a:cs typeface="Quicksand"/>
              <a:sym typeface="Quicksand"/>
            </a:endParaRPr>
          </a:p>
        </p:txBody>
      </p:sp>
      <p:sp>
        <p:nvSpPr>
          <p:cNvPr id="316" name="Google Shape;316;p30"/>
          <p:cNvSpPr txBox="1"/>
          <p:nvPr/>
        </p:nvSpPr>
        <p:spPr>
          <a:xfrm>
            <a:off x="3829775" y="4210750"/>
            <a:ext cx="3020700" cy="1674000"/>
          </a:xfrm>
          <a:prstGeom prst="rect">
            <a:avLst/>
          </a:prstGeom>
          <a:noFill/>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sz="1600">
                <a:solidFill>
                  <a:srgbClr val="424963"/>
                </a:solidFill>
                <a:latin typeface="Archivo"/>
                <a:ea typeface="Archivo"/>
                <a:cs typeface="Archivo"/>
                <a:sym typeface="Archivo"/>
              </a:rPr>
              <a:t>Connectors are words or expressions that link ideas. In order to produce a good text, they must be used to give coherence to the discourse</a:t>
            </a:r>
            <a:endParaRPr sz="1600">
              <a:solidFill>
                <a:srgbClr val="424963"/>
              </a:solidFill>
              <a:latin typeface="Archivo"/>
              <a:ea typeface="Archivo"/>
              <a:cs typeface="Archivo"/>
              <a:sym typeface="Archivo"/>
            </a:endParaRPr>
          </a:p>
        </p:txBody>
      </p:sp>
      <p:sp>
        <p:nvSpPr>
          <p:cNvPr id="317" name="Google Shape;317;p30"/>
          <p:cNvSpPr txBox="1"/>
          <p:nvPr/>
        </p:nvSpPr>
        <p:spPr>
          <a:xfrm>
            <a:off x="3829775" y="3412250"/>
            <a:ext cx="3020700" cy="872100"/>
          </a:xfrm>
          <a:prstGeom prst="rect">
            <a:avLst/>
          </a:prstGeom>
          <a:noFill/>
          <a:ln>
            <a:noFill/>
          </a:ln>
        </p:spPr>
        <p:txBody>
          <a:bodyPr anchorCtr="0" anchor="b" bIns="116050" lIns="116050" spcFirstLastPara="1" rIns="116050" wrap="square" tIns="116050">
            <a:noAutofit/>
          </a:bodyPr>
          <a:lstStyle/>
          <a:p>
            <a:pPr indent="0" lvl="0" marL="0" rtl="0" algn="l">
              <a:spcBef>
                <a:spcPts val="0"/>
              </a:spcBef>
              <a:spcAft>
                <a:spcPts val="0"/>
              </a:spcAft>
              <a:buNone/>
            </a:pPr>
            <a:r>
              <a:rPr b="1" lang="en" sz="2400">
                <a:solidFill>
                  <a:srgbClr val="424963"/>
                </a:solidFill>
                <a:latin typeface="Quicksand"/>
                <a:ea typeface="Quicksand"/>
                <a:cs typeface="Quicksand"/>
                <a:sym typeface="Quicksand"/>
              </a:rPr>
              <a:t>Use</a:t>
            </a:r>
            <a:endParaRPr b="1" sz="2400">
              <a:solidFill>
                <a:srgbClr val="424963"/>
              </a:solidFill>
              <a:latin typeface="Quicksand"/>
              <a:ea typeface="Quicksand"/>
              <a:cs typeface="Quicksand"/>
              <a:sym typeface="Quicksand"/>
            </a:endParaRPr>
          </a:p>
          <a:p>
            <a:pPr indent="0" lvl="0" marL="0" rtl="0" algn="l">
              <a:spcBef>
                <a:spcPts val="0"/>
              </a:spcBef>
              <a:spcAft>
                <a:spcPts val="0"/>
              </a:spcAft>
              <a:buNone/>
            </a:pPr>
            <a:r>
              <a:rPr b="1" lang="en" sz="2400">
                <a:solidFill>
                  <a:srgbClr val="424963"/>
                </a:solidFill>
                <a:latin typeface="Quicksand"/>
                <a:ea typeface="Quicksand"/>
                <a:cs typeface="Quicksand"/>
                <a:sym typeface="Quicksand"/>
              </a:rPr>
              <a:t>connectors</a:t>
            </a:r>
            <a:endParaRPr b="1" sz="2400">
              <a:solidFill>
                <a:srgbClr val="424963"/>
              </a:solidFill>
              <a:latin typeface="Quicksand"/>
              <a:ea typeface="Quicksand"/>
              <a:cs typeface="Quicksand"/>
              <a:sym typeface="Quicksand"/>
            </a:endParaRPr>
          </a:p>
        </p:txBody>
      </p:sp>
      <p:sp>
        <p:nvSpPr>
          <p:cNvPr id="318" name="Google Shape;318;p30"/>
          <p:cNvSpPr txBox="1"/>
          <p:nvPr/>
        </p:nvSpPr>
        <p:spPr>
          <a:xfrm>
            <a:off x="7147475" y="4210750"/>
            <a:ext cx="3020700" cy="1674000"/>
          </a:xfrm>
          <a:prstGeom prst="rect">
            <a:avLst/>
          </a:prstGeom>
          <a:noFill/>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sz="1600">
                <a:solidFill>
                  <a:srgbClr val="424963"/>
                </a:solidFill>
                <a:latin typeface="Archivo"/>
                <a:ea typeface="Archivo"/>
                <a:cs typeface="Archivo"/>
                <a:sym typeface="Archivo"/>
              </a:rPr>
              <a:t>The conclusion should convince or make the reader think about the ideas presented in the text</a:t>
            </a:r>
            <a:endParaRPr sz="1600">
              <a:solidFill>
                <a:srgbClr val="424963"/>
              </a:solidFill>
              <a:latin typeface="Archivo"/>
              <a:ea typeface="Archivo"/>
              <a:cs typeface="Archivo"/>
              <a:sym typeface="Archivo"/>
            </a:endParaRPr>
          </a:p>
        </p:txBody>
      </p:sp>
      <p:sp>
        <p:nvSpPr>
          <p:cNvPr id="319" name="Google Shape;319;p30"/>
          <p:cNvSpPr txBox="1"/>
          <p:nvPr/>
        </p:nvSpPr>
        <p:spPr>
          <a:xfrm>
            <a:off x="7147475" y="3412250"/>
            <a:ext cx="3020700" cy="872100"/>
          </a:xfrm>
          <a:prstGeom prst="rect">
            <a:avLst/>
          </a:prstGeom>
          <a:noFill/>
          <a:ln>
            <a:noFill/>
          </a:ln>
        </p:spPr>
        <p:txBody>
          <a:bodyPr anchorCtr="0" anchor="b" bIns="116050" lIns="116050" spcFirstLastPara="1" rIns="116050" wrap="square" tIns="116050">
            <a:noAutofit/>
          </a:bodyPr>
          <a:lstStyle/>
          <a:p>
            <a:pPr indent="0" lvl="0" marL="0" rtl="0" algn="l">
              <a:spcBef>
                <a:spcPts val="0"/>
              </a:spcBef>
              <a:spcAft>
                <a:spcPts val="0"/>
              </a:spcAft>
              <a:buNone/>
            </a:pPr>
            <a:r>
              <a:rPr b="1" lang="en" sz="2400">
                <a:solidFill>
                  <a:srgbClr val="424963"/>
                </a:solidFill>
                <a:latin typeface="Quicksand"/>
                <a:ea typeface="Quicksand"/>
                <a:cs typeface="Quicksand"/>
                <a:sym typeface="Quicksand"/>
              </a:rPr>
              <a:t>Write a</a:t>
            </a:r>
            <a:endParaRPr b="1" sz="2400">
              <a:solidFill>
                <a:srgbClr val="424963"/>
              </a:solidFill>
              <a:latin typeface="Quicksand"/>
              <a:ea typeface="Quicksand"/>
              <a:cs typeface="Quicksand"/>
              <a:sym typeface="Quicksand"/>
            </a:endParaRPr>
          </a:p>
          <a:p>
            <a:pPr indent="0" lvl="0" marL="0" rtl="0" algn="l">
              <a:spcBef>
                <a:spcPts val="0"/>
              </a:spcBef>
              <a:spcAft>
                <a:spcPts val="0"/>
              </a:spcAft>
              <a:buNone/>
            </a:pPr>
            <a:r>
              <a:rPr b="1" lang="en" sz="2400">
                <a:solidFill>
                  <a:srgbClr val="424963"/>
                </a:solidFill>
                <a:latin typeface="Quicksand"/>
                <a:ea typeface="Quicksand"/>
                <a:cs typeface="Quicksand"/>
                <a:sym typeface="Quicksand"/>
              </a:rPr>
              <a:t>good closing</a:t>
            </a:r>
            <a:endParaRPr b="1" sz="2400">
              <a:solidFill>
                <a:srgbClr val="424963"/>
              </a:solidFill>
              <a:latin typeface="Quicksand"/>
              <a:ea typeface="Quicksand"/>
              <a:cs typeface="Quicksand"/>
              <a:sym typeface="Quicksand"/>
            </a:endParaRPr>
          </a:p>
        </p:txBody>
      </p:sp>
      <p:sp>
        <p:nvSpPr>
          <p:cNvPr id="320" name="Google Shape;320;p30"/>
          <p:cNvSpPr txBox="1"/>
          <p:nvPr/>
        </p:nvSpPr>
        <p:spPr>
          <a:xfrm>
            <a:off x="3829775" y="2382600"/>
            <a:ext cx="1125900" cy="81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5500">
                <a:solidFill>
                  <a:schemeClr val="dk1"/>
                </a:solidFill>
                <a:latin typeface="Quicksand"/>
                <a:ea typeface="Quicksand"/>
                <a:cs typeface="Quicksand"/>
                <a:sym typeface="Quicksand"/>
              </a:rPr>
              <a:t>05</a:t>
            </a:r>
            <a:endParaRPr b="1" sz="5500">
              <a:solidFill>
                <a:schemeClr val="dk1"/>
              </a:solidFill>
              <a:latin typeface="Quicksand"/>
              <a:ea typeface="Quicksand"/>
              <a:cs typeface="Quicksand"/>
              <a:sym typeface="Quicksand"/>
            </a:endParaRPr>
          </a:p>
        </p:txBody>
      </p:sp>
      <p:sp>
        <p:nvSpPr>
          <p:cNvPr id="321" name="Google Shape;321;p30"/>
          <p:cNvSpPr txBox="1"/>
          <p:nvPr/>
        </p:nvSpPr>
        <p:spPr>
          <a:xfrm>
            <a:off x="7147475" y="2382600"/>
            <a:ext cx="1125900" cy="81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5500">
                <a:solidFill>
                  <a:schemeClr val="dk1"/>
                </a:solidFill>
                <a:latin typeface="Quicksand"/>
                <a:ea typeface="Quicksand"/>
                <a:cs typeface="Quicksand"/>
                <a:sym typeface="Quicksand"/>
              </a:rPr>
              <a:t>06</a:t>
            </a:r>
            <a:endParaRPr b="1" sz="5500">
              <a:solidFill>
                <a:schemeClr val="dk1"/>
              </a:solidFill>
              <a:latin typeface="Quicksand"/>
              <a:ea typeface="Quicksand"/>
              <a:cs typeface="Quicksand"/>
              <a:sym typeface="Quicksand"/>
            </a:endParaRPr>
          </a:p>
        </p:txBody>
      </p:sp>
      <p:cxnSp>
        <p:nvCxnSpPr>
          <p:cNvPr id="322" name="Google Shape;322;p30"/>
          <p:cNvCxnSpPr>
            <a:stCxn id="313" idx="3"/>
            <a:endCxn id="320" idx="1"/>
          </p:cNvCxnSpPr>
          <p:nvPr/>
        </p:nvCxnSpPr>
        <p:spPr>
          <a:xfrm>
            <a:off x="1637975" y="2787600"/>
            <a:ext cx="2191800" cy="0"/>
          </a:xfrm>
          <a:prstGeom prst="straightConnector1">
            <a:avLst/>
          </a:prstGeom>
          <a:noFill/>
          <a:ln cap="flat" cmpd="sng" w="28575">
            <a:solidFill>
              <a:schemeClr val="dk1"/>
            </a:solidFill>
            <a:prstDash val="solid"/>
            <a:round/>
            <a:headEnd len="med" w="med" type="none"/>
            <a:tailEnd len="med" w="med" type="none"/>
          </a:ln>
        </p:spPr>
      </p:cxnSp>
      <p:cxnSp>
        <p:nvCxnSpPr>
          <p:cNvPr id="323" name="Google Shape;323;p30"/>
          <p:cNvCxnSpPr>
            <a:endCxn id="321" idx="1"/>
          </p:cNvCxnSpPr>
          <p:nvPr/>
        </p:nvCxnSpPr>
        <p:spPr>
          <a:xfrm>
            <a:off x="4955675" y="2787600"/>
            <a:ext cx="2191800" cy="0"/>
          </a:xfrm>
          <a:prstGeom prst="straightConnector1">
            <a:avLst/>
          </a:prstGeom>
          <a:noFill/>
          <a:ln cap="flat" cmpd="sng" w="28575">
            <a:solidFill>
              <a:schemeClr val="dk1"/>
            </a:solidFill>
            <a:prstDash val="solid"/>
            <a:round/>
            <a:headEnd len="med" w="med" type="none"/>
            <a:tailEnd len="med" w="med" type="none"/>
          </a:ln>
        </p:spPr>
      </p:cxnSp>
      <p:cxnSp>
        <p:nvCxnSpPr>
          <p:cNvPr id="324" name="Google Shape;324;p30"/>
          <p:cNvCxnSpPr>
            <a:stCxn id="313" idx="1"/>
          </p:cNvCxnSpPr>
          <p:nvPr/>
        </p:nvCxnSpPr>
        <p:spPr>
          <a:xfrm rot="10800000">
            <a:off x="-160825" y="2787600"/>
            <a:ext cx="672900" cy="0"/>
          </a:xfrm>
          <a:prstGeom prst="straightConnector1">
            <a:avLst/>
          </a:prstGeom>
          <a:noFill/>
          <a:ln cap="flat" cmpd="sng" w="28575">
            <a:solidFill>
              <a:schemeClr val="dk1"/>
            </a:solidFill>
            <a:prstDash val="solid"/>
            <a:round/>
            <a:headEnd len="med" w="med" type="none"/>
            <a:tailEnd len="med" w="med" type="none"/>
          </a:ln>
        </p:spPr>
      </p:cxnSp>
      <p:grpSp>
        <p:nvGrpSpPr>
          <p:cNvPr id="325" name="Google Shape;325;p30"/>
          <p:cNvGrpSpPr/>
          <p:nvPr/>
        </p:nvGrpSpPr>
        <p:grpSpPr>
          <a:xfrm rot="-5400000">
            <a:off x="571614" y="6179751"/>
            <a:ext cx="859040" cy="978121"/>
            <a:chOff x="3764293" y="860974"/>
            <a:chExt cx="827272" cy="941950"/>
          </a:xfrm>
        </p:grpSpPr>
        <p:sp>
          <p:nvSpPr>
            <p:cNvPr id="326" name="Google Shape;326;p30"/>
            <p:cNvSpPr/>
            <p:nvPr/>
          </p:nvSpPr>
          <p:spPr>
            <a:xfrm>
              <a:off x="3764293" y="860974"/>
              <a:ext cx="827272" cy="941950"/>
            </a:xfrm>
            <a:custGeom>
              <a:rect b="b" l="l" r="r" t="t"/>
              <a:pathLst>
                <a:path extrusionOk="0" h="28683" w="25191">
                  <a:moveTo>
                    <a:pt x="19426" y="1067"/>
                  </a:moveTo>
                  <a:cubicBezTo>
                    <a:pt x="19681" y="1067"/>
                    <a:pt x="19944" y="1173"/>
                    <a:pt x="20196" y="1385"/>
                  </a:cubicBezTo>
                  <a:cubicBezTo>
                    <a:pt x="21361" y="2370"/>
                    <a:pt x="22527" y="3357"/>
                    <a:pt x="23690" y="4346"/>
                  </a:cubicBezTo>
                  <a:cubicBezTo>
                    <a:pt x="24207" y="4785"/>
                    <a:pt x="24265" y="5411"/>
                    <a:pt x="23834" y="5927"/>
                  </a:cubicBezTo>
                  <a:cubicBezTo>
                    <a:pt x="23288" y="6579"/>
                    <a:pt x="22735" y="7225"/>
                    <a:pt x="22180" y="7881"/>
                  </a:cubicBezTo>
                  <a:cubicBezTo>
                    <a:pt x="20424" y="6394"/>
                    <a:pt x="18696" y="4931"/>
                    <a:pt x="16954" y="3454"/>
                  </a:cubicBezTo>
                  <a:cubicBezTo>
                    <a:pt x="16986" y="3407"/>
                    <a:pt x="17020" y="3350"/>
                    <a:pt x="17062" y="3299"/>
                  </a:cubicBezTo>
                  <a:cubicBezTo>
                    <a:pt x="17567" y="2703"/>
                    <a:pt x="18069" y="2105"/>
                    <a:pt x="18577" y="1511"/>
                  </a:cubicBezTo>
                  <a:cubicBezTo>
                    <a:pt x="18829" y="1216"/>
                    <a:pt x="19122" y="1067"/>
                    <a:pt x="19426" y="1067"/>
                  </a:cubicBezTo>
                  <a:close/>
                  <a:moveTo>
                    <a:pt x="16260" y="4316"/>
                  </a:moveTo>
                  <a:cubicBezTo>
                    <a:pt x="17973" y="5770"/>
                    <a:pt x="19704" y="7237"/>
                    <a:pt x="21413" y="8687"/>
                  </a:cubicBezTo>
                  <a:cubicBezTo>
                    <a:pt x="21099" y="9056"/>
                    <a:pt x="20767" y="9447"/>
                    <a:pt x="20456" y="9815"/>
                  </a:cubicBezTo>
                  <a:cubicBezTo>
                    <a:pt x="18756" y="8376"/>
                    <a:pt x="17020" y="6904"/>
                    <a:pt x="15302" y="5449"/>
                  </a:cubicBezTo>
                  <a:cubicBezTo>
                    <a:pt x="15607" y="5087"/>
                    <a:pt x="15939" y="4695"/>
                    <a:pt x="16260" y="4316"/>
                  </a:cubicBezTo>
                  <a:close/>
                  <a:moveTo>
                    <a:pt x="14565" y="6316"/>
                  </a:moveTo>
                  <a:cubicBezTo>
                    <a:pt x="14840" y="6549"/>
                    <a:pt x="15131" y="6797"/>
                    <a:pt x="15433" y="7053"/>
                  </a:cubicBezTo>
                  <a:cubicBezTo>
                    <a:pt x="15382" y="7115"/>
                    <a:pt x="15330" y="7184"/>
                    <a:pt x="15273" y="7250"/>
                  </a:cubicBezTo>
                  <a:cubicBezTo>
                    <a:pt x="12016" y="11095"/>
                    <a:pt x="8759" y="14939"/>
                    <a:pt x="5505" y="18788"/>
                  </a:cubicBezTo>
                  <a:cubicBezTo>
                    <a:pt x="5394" y="18920"/>
                    <a:pt x="5289" y="18988"/>
                    <a:pt x="5131" y="18988"/>
                  </a:cubicBezTo>
                  <a:cubicBezTo>
                    <a:pt x="5102" y="18988"/>
                    <a:pt x="5072" y="18986"/>
                    <a:pt x="5039" y="18982"/>
                  </a:cubicBezTo>
                  <a:cubicBezTo>
                    <a:pt x="4669" y="18929"/>
                    <a:pt x="4294" y="18917"/>
                    <a:pt x="3917" y="18889"/>
                  </a:cubicBezTo>
                  <a:cubicBezTo>
                    <a:pt x="7480" y="14681"/>
                    <a:pt x="11024" y="10496"/>
                    <a:pt x="14565" y="6316"/>
                  </a:cubicBezTo>
                  <a:close/>
                  <a:moveTo>
                    <a:pt x="16247" y="7747"/>
                  </a:moveTo>
                  <a:cubicBezTo>
                    <a:pt x="16849" y="8258"/>
                    <a:pt x="17443" y="8760"/>
                    <a:pt x="18049" y="9275"/>
                  </a:cubicBezTo>
                  <a:cubicBezTo>
                    <a:pt x="17999" y="9337"/>
                    <a:pt x="17941" y="9412"/>
                    <a:pt x="17879" y="9486"/>
                  </a:cubicBezTo>
                  <a:cubicBezTo>
                    <a:pt x="14618" y="13335"/>
                    <a:pt x="11357" y="17184"/>
                    <a:pt x="8100" y="21038"/>
                  </a:cubicBezTo>
                  <a:cubicBezTo>
                    <a:pt x="7963" y="21200"/>
                    <a:pt x="7823" y="21267"/>
                    <a:pt x="7611" y="21274"/>
                  </a:cubicBezTo>
                  <a:cubicBezTo>
                    <a:pt x="7175" y="21290"/>
                    <a:pt x="6741" y="21340"/>
                    <a:pt x="6237" y="21382"/>
                  </a:cubicBezTo>
                  <a:cubicBezTo>
                    <a:pt x="6190" y="20814"/>
                    <a:pt x="6142" y="20311"/>
                    <a:pt x="6111" y="19805"/>
                  </a:cubicBezTo>
                  <a:cubicBezTo>
                    <a:pt x="6107" y="19732"/>
                    <a:pt x="6164" y="19641"/>
                    <a:pt x="6217" y="19579"/>
                  </a:cubicBezTo>
                  <a:cubicBezTo>
                    <a:pt x="9531" y="15661"/>
                    <a:pt x="12850" y="11744"/>
                    <a:pt x="16167" y="7828"/>
                  </a:cubicBezTo>
                  <a:cubicBezTo>
                    <a:pt x="16195" y="7795"/>
                    <a:pt x="16229" y="7767"/>
                    <a:pt x="16247" y="7747"/>
                  </a:cubicBezTo>
                  <a:close/>
                  <a:moveTo>
                    <a:pt x="18829" y="9929"/>
                  </a:moveTo>
                  <a:cubicBezTo>
                    <a:pt x="19165" y="10215"/>
                    <a:pt x="19456" y="10463"/>
                    <a:pt x="19731" y="10695"/>
                  </a:cubicBezTo>
                  <a:cubicBezTo>
                    <a:pt x="16193" y="14872"/>
                    <a:pt x="12649" y="19057"/>
                    <a:pt x="9086" y="23266"/>
                  </a:cubicBezTo>
                  <a:cubicBezTo>
                    <a:pt x="8980" y="22840"/>
                    <a:pt x="8869" y="22419"/>
                    <a:pt x="8769" y="21996"/>
                  </a:cubicBezTo>
                  <a:cubicBezTo>
                    <a:pt x="8758" y="21945"/>
                    <a:pt x="8782" y="21879"/>
                    <a:pt x="8808" y="21830"/>
                  </a:cubicBezTo>
                  <a:cubicBezTo>
                    <a:pt x="8837" y="21777"/>
                    <a:pt x="8887" y="21734"/>
                    <a:pt x="8926" y="21687"/>
                  </a:cubicBezTo>
                  <a:cubicBezTo>
                    <a:pt x="12183" y="17842"/>
                    <a:pt x="15440" y="13997"/>
                    <a:pt x="18695" y="10150"/>
                  </a:cubicBezTo>
                  <a:cubicBezTo>
                    <a:pt x="18752" y="10083"/>
                    <a:pt x="18788" y="10000"/>
                    <a:pt x="18829" y="9929"/>
                  </a:cubicBezTo>
                  <a:close/>
                  <a:moveTo>
                    <a:pt x="3191" y="19893"/>
                  </a:moveTo>
                  <a:cubicBezTo>
                    <a:pt x="3812" y="19940"/>
                    <a:pt x="4421" y="19986"/>
                    <a:pt x="5056" y="20034"/>
                  </a:cubicBezTo>
                  <a:cubicBezTo>
                    <a:pt x="5075" y="20130"/>
                    <a:pt x="5097" y="20220"/>
                    <a:pt x="5107" y="20312"/>
                  </a:cubicBezTo>
                  <a:cubicBezTo>
                    <a:pt x="5158" y="20766"/>
                    <a:pt x="5203" y="21220"/>
                    <a:pt x="5255" y="21674"/>
                  </a:cubicBezTo>
                  <a:cubicBezTo>
                    <a:pt x="5321" y="22258"/>
                    <a:pt x="5438" y="22412"/>
                    <a:pt x="5930" y="22412"/>
                  </a:cubicBezTo>
                  <a:cubicBezTo>
                    <a:pt x="5985" y="22412"/>
                    <a:pt x="6046" y="22410"/>
                    <a:pt x="6111" y="22406"/>
                  </a:cubicBezTo>
                  <a:cubicBezTo>
                    <a:pt x="6514" y="22384"/>
                    <a:pt x="6917" y="22357"/>
                    <a:pt x="7320" y="22333"/>
                  </a:cubicBezTo>
                  <a:cubicBezTo>
                    <a:pt x="7459" y="22326"/>
                    <a:pt x="7599" y="22325"/>
                    <a:pt x="7761" y="22320"/>
                  </a:cubicBezTo>
                  <a:cubicBezTo>
                    <a:pt x="7903" y="22886"/>
                    <a:pt x="8043" y="23421"/>
                    <a:pt x="8165" y="23958"/>
                  </a:cubicBezTo>
                  <a:cubicBezTo>
                    <a:pt x="8181" y="24032"/>
                    <a:pt x="8131" y="24176"/>
                    <a:pt x="8073" y="24202"/>
                  </a:cubicBezTo>
                  <a:cubicBezTo>
                    <a:pt x="6789" y="24781"/>
                    <a:pt x="5498" y="25348"/>
                    <a:pt x="4245" y="25901"/>
                  </a:cubicBezTo>
                  <a:cubicBezTo>
                    <a:pt x="3923" y="25536"/>
                    <a:pt x="3650" y="25153"/>
                    <a:pt x="3303" y="24857"/>
                  </a:cubicBezTo>
                  <a:cubicBezTo>
                    <a:pt x="2962" y="24567"/>
                    <a:pt x="2546" y="24363"/>
                    <a:pt x="2116" y="24093"/>
                  </a:cubicBezTo>
                  <a:cubicBezTo>
                    <a:pt x="2461" y="22744"/>
                    <a:pt x="2823" y="21331"/>
                    <a:pt x="3191" y="19893"/>
                  </a:cubicBezTo>
                  <a:close/>
                  <a:moveTo>
                    <a:pt x="1835" y="25190"/>
                  </a:moveTo>
                  <a:cubicBezTo>
                    <a:pt x="2441" y="25422"/>
                    <a:pt x="2884" y="25799"/>
                    <a:pt x="3212" y="26358"/>
                  </a:cubicBezTo>
                  <a:cubicBezTo>
                    <a:pt x="2589" y="26634"/>
                    <a:pt x="1987" y="26899"/>
                    <a:pt x="1323" y="27192"/>
                  </a:cubicBezTo>
                  <a:cubicBezTo>
                    <a:pt x="1504" y="26486"/>
                    <a:pt x="1666" y="25849"/>
                    <a:pt x="1835" y="25190"/>
                  </a:cubicBezTo>
                  <a:close/>
                  <a:moveTo>
                    <a:pt x="19567" y="1"/>
                  </a:moveTo>
                  <a:cubicBezTo>
                    <a:pt x="19357" y="18"/>
                    <a:pt x="19146" y="35"/>
                    <a:pt x="18937" y="53"/>
                  </a:cubicBezTo>
                  <a:cubicBezTo>
                    <a:pt x="18481" y="224"/>
                    <a:pt x="18078" y="462"/>
                    <a:pt x="17755" y="845"/>
                  </a:cubicBezTo>
                  <a:cubicBezTo>
                    <a:pt x="12670" y="6857"/>
                    <a:pt x="7578" y="12863"/>
                    <a:pt x="2494" y="18875"/>
                  </a:cubicBezTo>
                  <a:cubicBezTo>
                    <a:pt x="2380" y="19010"/>
                    <a:pt x="2291" y="19186"/>
                    <a:pt x="2246" y="19357"/>
                  </a:cubicBezTo>
                  <a:cubicBezTo>
                    <a:pt x="1680" y="21536"/>
                    <a:pt x="1125" y="23718"/>
                    <a:pt x="564" y="25900"/>
                  </a:cubicBezTo>
                  <a:cubicBezTo>
                    <a:pt x="383" y="26601"/>
                    <a:pt x="189" y="27300"/>
                    <a:pt x="1" y="28000"/>
                  </a:cubicBezTo>
                  <a:cubicBezTo>
                    <a:pt x="19" y="28227"/>
                    <a:pt x="38" y="28455"/>
                    <a:pt x="58" y="28682"/>
                  </a:cubicBezTo>
                  <a:cubicBezTo>
                    <a:pt x="285" y="28664"/>
                    <a:pt x="513" y="28645"/>
                    <a:pt x="740" y="28626"/>
                  </a:cubicBezTo>
                  <a:cubicBezTo>
                    <a:pt x="799" y="28592"/>
                    <a:pt x="856" y="28550"/>
                    <a:pt x="918" y="28522"/>
                  </a:cubicBezTo>
                  <a:cubicBezTo>
                    <a:pt x="3540" y="27364"/>
                    <a:pt x="6162" y="26211"/>
                    <a:pt x="8779" y="25044"/>
                  </a:cubicBezTo>
                  <a:cubicBezTo>
                    <a:pt x="9009" y="24941"/>
                    <a:pt x="9238" y="24777"/>
                    <a:pt x="9400" y="24585"/>
                  </a:cubicBezTo>
                  <a:cubicBezTo>
                    <a:pt x="14366" y="18737"/>
                    <a:pt x="19323" y="12879"/>
                    <a:pt x="24288" y="7029"/>
                  </a:cubicBezTo>
                  <a:cubicBezTo>
                    <a:pt x="24713" y="6528"/>
                    <a:pt x="25110" y="6028"/>
                    <a:pt x="25190" y="5350"/>
                  </a:cubicBezTo>
                  <a:cubicBezTo>
                    <a:pt x="25173" y="5141"/>
                    <a:pt x="25156" y="4930"/>
                    <a:pt x="25138" y="4720"/>
                  </a:cubicBezTo>
                  <a:cubicBezTo>
                    <a:pt x="24961" y="4068"/>
                    <a:pt x="24505" y="3635"/>
                    <a:pt x="24004" y="3223"/>
                  </a:cubicBezTo>
                  <a:cubicBezTo>
                    <a:pt x="23055" y="2442"/>
                    <a:pt x="22118" y="1649"/>
                    <a:pt x="21192" y="843"/>
                  </a:cubicBezTo>
                  <a:cubicBezTo>
                    <a:pt x="20715" y="425"/>
                    <a:pt x="20217" y="74"/>
                    <a:pt x="195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0"/>
            <p:cNvSpPr/>
            <p:nvPr/>
          </p:nvSpPr>
          <p:spPr>
            <a:xfrm>
              <a:off x="3964807" y="1115376"/>
              <a:ext cx="392241" cy="447806"/>
            </a:xfrm>
            <a:custGeom>
              <a:rect b="b" l="l" r="r" t="t"/>
              <a:pathLst>
                <a:path extrusionOk="0" h="13636" w="11944">
                  <a:moveTo>
                    <a:pt x="10141" y="0"/>
                  </a:moveTo>
                  <a:cubicBezTo>
                    <a:pt x="10123" y="20"/>
                    <a:pt x="10089" y="48"/>
                    <a:pt x="10061" y="81"/>
                  </a:cubicBezTo>
                  <a:cubicBezTo>
                    <a:pt x="6744" y="3997"/>
                    <a:pt x="3425" y="7914"/>
                    <a:pt x="111" y="11832"/>
                  </a:cubicBezTo>
                  <a:cubicBezTo>
                    <a:pt x="58" y="11894"/>
                    <a:pt x="1" y="11985"/>
                    <a:pt x="5" y="12058"/>
                  </a:cubicBezTo>
                  <a:cubicBezTo>
                    <a:pt x="36" y="12564"/>
                    <a:pt x="84" y="13067"/>
                    <a:pt x="131" y="13635"/>
                  </a:cubicBezTo>
                  <a:cubicBezTo>
                    <a:pt x="635" y="13593"/>
                    <a:pt x="1069" y="13543"/>
                    <a:pt x="1505" y="13527"/>
                  </a:cubicBezTo>
                  <a:cubicBezTo>
                    <a:pt x="1717" y="13520"/>
                    <a:pt x="1857" y="13453"/>
                    <a:pt x="1994" y="13291"/>
                  </a:cubicBezTo>
                  <a:cubicBezTo>
                    <a:pt x="5251" y="9437"/>
                    <a:pt x="8512" y="5588"/>
                    <a:pt x="11773" y="1739"/>
                  </a:cubicBezTo>
                  <a:cubicBezTo>
                    <a:pt x="11835" y="1665"/>
                    <a:pt x="11893" y="1590"/>
                    <a:pt x="11943" y="1528"/>
                  </a:cubicBezTo>
                  <a:cubicBezTo>
                    <a:pt x="11337" y="1013"/>
                    <a:pt x="10743" y="511"/>
                    <a:pt x="101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0"/>
            <p:cNvSpPr/>
            <p:nvPr/>
          </p:nvSpPr>
          <p:spPr>
            <a:xfrm>
              <a:off x="4320976" y="896013"/>
              <a:ext cx="240192" cy="223772"/>
            </a:xfrm>
            <a:custGeom>
              <a:rect b="b" l="l" r="r" t="t"/>
              <a:pathLst>
                <a:path extrusionOk="0" h="6814" w="7314">
                  <a:moveTo>
                    <a:pt x="2474" y="0"/>
                  </a:moveTo>
                  <a:cubicBezTo>
                    <a:pt x="2170" y="0"/>
                    <a:pt x="1877" y="149"/>
                    <a:pt x="1625" y="444"/>
                  </a:cubicBezTo>
                  <a:cubicBezTo>
                    <a:pt x="1117" y="1038"/>
                    <a:pt x="615" y="1636"/>
                    <a:pt x="110" y="2232"/>
                  </a:cubicBezTo>
                  <a:cubicBezTo>
                    <a:pt x="68" y="2283"/>
                    <a:pt x="34" y="2340"/>
                    <a:pt x="1" y="2387"/>
                  </a:cubicBezTo>
                  <a:cubicBezTo>
                    <a:pt x="1744" y="3864"/>
                    <a:pt x="3472" y="5327"/>
                    <a:pt x="5228" y="6814"/>
                  </a:cubicBezTo>
                  <a:cubicBezTo>
                    <a:pt x="5783" y="6158"/>
                    <a:pt x="6336" y="5512"/>
                    <a:pt x="6882" y="4860"/>
                  </a:cubicBezTo>
                  <a:cubicBezTo>
                    <a:pt x="7313" y="4344"/>
                    <a:pt x="7255" y="3718"/>
                    <a:pt x="6738" y="3279"/>
                  </a:cubicBezTo>
                  <a:cubicBezTo>
                    <a:pt x="5575" y="2290"/>
                    <a:pt x="4409" y="1303"/>
                    <a:pt x="3244" y="318"/>
                  </a:cubicBezTo>
                  <a:cubicBezTo>
                    <a:pt x="2992" y="106"/>
                    <a:pt x="2729" y="0"/>
                    <a:pt x="24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0"/>
            <p:cNvSpPr/>
            <p:nvPr/>
          </p:nvSpPr>
          <p:spPr>
            <a:xfrm>
              <a:off x="3833780" y="1514203"/>
              <a:ext cx="199207" cy="197336"/>
            </a:xfrm>
            <a:custGeom>
              <a:rect b="b" l="l" r="r" t="t"/>
              <a:pathLst>
                <a:path extrusionOk="0" h="6009" w="6066">
                  <a:moveTo>
                    <a:pt x="1075" y="1"/>
                  </a:moveTo>
                  <a:cubicBezTo>
                    <a:pt x="707" y="1439"/>
                    <a:pt x="345" y="2852"/>
                    <a:pt x="0" y="4201"/>
                  </a:cubicBezTo>
                  <a:cubicBezTo>
                    <a:pt x="430" y="4471"/>
                    <a:pt x="846" y="4675"/>
                    <a:pt x="1187" y="4965"/>
                  </a:cubicBezTo>
                  <a:cubicBezTo>
                    <a:pt x="1534" y="5261"/>
                    <a:pt x="1807" y="5644"/>
                    <a:pt x="2129" y="6009"/>
                  </a:cubicBezTo>
                  <a:cubicBezTo>
                    <a:pt x="3382" y="5456"/>
                    <a:pt x="4673" y="4889"/>
                    <a:pt x="5957" y="4310"/>
                  </a:cubicBezTo>
                  <a:cubicBezTo>
                    <a:pt x="6015" y="4284"/>
                    <a:pt x="6065" y="4140"/>
                    <a:pt x="6049" y="4066"/>
                  </a:cubicBezTo>
                  <a:cubicBezTo>
                    <a:pt x="5927" y="3529"/>
                    <a:pt x="5787" y="2994"/>
                    <a:pt x="5645" y="2428"/>
                  </a:cubicBezTo>
                  <a:cubicBezTo>
                    <a:pt x="5483" y="2433"/>
                    <a:pt x="5343" y="2434"/>
                    <a:pt x="5204" y="2441"/>
                  </a:cubicBezTo>
                  <a:cubicBezTo>
                    <a:pt x="4801" y="2465"/>
                    <a:pt x="4398" y="2492"/>
                    <a:pt x="3995" y="2514"/>
                  </a:cubicBezTo>
                  <a:cubicBezTo>
                    <a:pt x="3930" y="2518"/>
                    <a:pt x="3869" y="2520"/>
                    <a:pt x="3814" y="2520"/>
                  </a:cubicBezTo>
                  <a:cubicBezTo>
                    <a:pt x="3322" y="2520"/>
                    <a:pt x="3205" y="2366"/>
                    <a:pt x="3139" y="1782"/>
                  </a:cubicBezTo>
                  <a:cubicBezTo>
                    <a:pt x="3087" y="1328"/>
                    <a:pt x="3042" y="874"/>
                    <a:pt x="2991" y="420"/>
                  </a:cubicBezTo>
                  <a:cubicBezTo>
                    <a:pt x="2981" y="328"/>
                    <a:pt x="2959" y="238"/>
                    <a:pt x="2940" y="142"/>
                  </a:cubicBezTo>
                  <a:cubicBezTo>
                    <a:pt x="2305" y="94"/>
                    <a:pt x="1696" y="48"/>
                    <a:pt x="10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0"/>
            <p:cNvSpPr/>
            <p:nvPr/>
          </p:nvSpPr>
          <p:spPr>
            <a:xfrm>
              <a:off x="3892890" y="1068384"/>
              <a:ext cx="378218" cy="416181"/>
            </a:xfrm>
            <a:custGeom>
              <a:rect b="b" l="l" r="r" t="t"/>
              <a:pathLst>
                <a:path extrusionOk="0" h="12673" w="11517">
                  <a:moveTo>
                    <a:pt x="10649" y="0"/>
                  </a:moveTo>
                  <a:cubicBezTo>
                    <a:pt x="7108" y="4180"/>
                    <a:pt x="3564" y="8365"/>
                    <a:pt x="1" y="12573"/>
                  </a:cubicBezTo>
                  <a:cubicBezTo>
                    <a:pt x="378" y="12601"/>
                    <a:pt x="753" y="12613"/>
                    <a:pt x="1123" y="12666"/>
                  </a:cubicBezTo>
                  <a:cubicBezTo>
                    <a:pt x="1156" y="12670"/>
                    <a:pt x="1186" y="12672"/>
                    <a:pt x="1215" y="12672"/>
                  </a:cubicBezTo>
                  <a:cubicBezTo>
                    <a:pt x="1373" y="12672"/>
                    <a:pt x="1478" y="12604"/>
                    <a:pt x="1589" y="12472"/>
                  </a:cubicBezTo>
                  <a:cubicBezTo>
                    <a:pt x="4843" y="8623"/>
                    <a:pt x="8100" y="4779"/>
                    <a:pt x="11357" y="934"/>
                  </a:cubicBezTo>
                  <a:cubicBezTo>
                    <a:pt x="11414" y="868"/>
                    <a:pt x="11466" y="799"/>
                    <a:pt x="11517" y="737"/>
                  </a:cubicBezTo>
                  <a:cubicBezTo>
                    <a:pt x="11215" y="481"/>
                    <a:pt x="10924" y="233"/>
                    <a:pt x="106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0"/>
            <p:cNvSpPr/>
            <p:nvPr/>
          </p:nvSpPr>
          <p:spPr>
            <a:xfrm>
              <a:off x="4051862" y="1187030"/>
              <a:ext cx="360386" cy="437987"/>
            </a:xfrm>
            <a:custGeom>
              <a:rect b="b" l="l" r="r" t="t"/>
              <a:pathLst>
                <a:path extrusionOk="0" h="13337" w="10974">
                  <a:moveTo>
                    <a:pt x="10072" y="0"/>
                  </a:moveTo>
                  <a:cubicBezTo>
                    <a:pt x="10031" y="71"/>
                    <a:pt x="9995" y="154"/>
                    <a:pt x="9938" y="221"/>
                  </a:cubicBezTo>
                  <a:cubicBezTo>
                    <a:pt x="6683" y="4068"/>
                    <a:pt x="3426" y="7913"/>
                    <a:pt x="169" y="11758"/>
                  </a:cubicBezTo>
                  <a:cubicBezTo>
                    <a:pt x="130" y="11805"/>
                    <a:pt x="80" y="11848"/>
                    <a:pt x="51" y="11901"/>
                  </a:cubicBezTo>
                  <a:cubicBezTo>
                    <a:pt x="25" y="11950"/>
                    <a:pt x="1" y="12016"/>
                    <a:pt x="12" y="12067"/>
                  </a:cubicBezTo>
                  <a:cubicBezTo>
                    <a:pt x="112" y="12490"/>
                    <a:pt x="223" y="12911"/>
                    <a:pt x="329" y="13337"/>
                  </a:cubicBezTo>
                  <a:cubicBezTo>
                    <a:pt x="3892" y="9128"/>
                    <a:pt x="7436" y="4943"/>
                    <a:pt x="10974" y="766"/>
                  </a:cubicBezTo>
                  <a:cubicBezTo>
                    <a:pt x="10699" y="534"/>
                    <a:pt x="10408" y="286"/>
                    <a:pt x="100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0"/>
            <p:cNvSpPr/>
            <p:nvPr/>
          </p:nvSpPr>
          <p:spPr>
            <a:xfrm>
              <a:off x="4266792" y="1002673"/>
              <a:ext cx="200718" cy="180653"/>
            </a:xfrm>
            <a:custGeom>
              <a:rect b="b" l="l" r="r" t="t"/>
              <a:pathLst>
                <a:path extrusionOk="0" h="5501" w="6112">
                  <a:moveTo>
                    <a:pt x="958" y="1"/>
                  </a:moveTo>
                  <a:cubicBezTo>
                    <a:pt x="637" y="380"/>
                    <a:pt x="305" y="772"/>
                    <a:pt x="0" y="1134"/>
                  </a:cubicBezTo>
                  <a:cubicBezTo>
                    <a:pt x="1718" y="2590"/>
                    <a:pt x="3454" y="4061"/>
                    <a:pt x="5154" y="5500"/>
                  </a:cubicBezTo>
                  <a:cubicBezTo>
                    <a:pt x="5465" y="5132"/>
                    <a:pt x="5797" y="4741"/>
                    <a:pt x="6111" y="4372"/>
                  </a:cubicBezTo>
                  <a:cubicBezTo>
                    <a:pt x="4402" y="2922"/>
                    <a:pt x="2671" y="1455"/>
                    <a:pt x="9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0"/>
            <p:cNvSpPr/>
            <p:nvPr/>
          </p:nvSpPr>
          <p:spPr>
            <a:xfrm>
              <a:off x="3807706" y="1688183"/>
              <a:ext cx="62100" cy="65746"/>
            </a:xfrm>
            <a:custGeom>
              <a:rect b="b" l="l" r="r" t="t"/>
              <a:pathLst>
                <a:path extrusionOk="0" h="2002" w="1891">
                  <a:moveTo>
                    <a:pt x="513" y="0"/>
                  </a:moveTo>
                  <a:cubicBezTo>
                    <a:pt x="344" y="659"/>
                    <a:pt x="182" y="1296"/>
                    <a:pt x="1" y="2002"/>
                  </a:cubicBezTo>
                  <a:cubicBezTo>
                    <a:pt x="665" y="1709"/>
                    <a:pt x="1267" y="1444"/>
                    <a:pt x="1890" y="1168"/>
                  </a:cubicBezTo>
                  <a:cubicBezTo>
                    <a:pt x="1562" y="609"/>
                    <a:pt x="1119" y="232"/>
                    <a:pt x="5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31"/>
          <p:cNvSpPr txBox="1"/>
          <p:nvPr>
            <p:ph type="title"/>
          </p:nvPr>
        </p:nvSpPr>
        <p:spPr>
          <a:xfrm>
            <a:off x="512075" y="685800"/>
            <a:ext cx="9656100" cy="810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t>05. Exercise: write a text</a:t>
            </a:r>
            <a:endParaRPr/>
          </a:p>
        </p:txBody>
      </p:sp>
      <p:cxnSp>
        <p:nvCxnSpPr>
          <p:cNvPr id="339" name="Google Shape;339;p31"/>
          <p:cNvCxnSpPr/>
          <p:nvPr/>
        </p:nvCxnSpPr>
        <p:spPr>
          <a:xfrm>
            <a:off x="2432875" y="1898450"/>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40" name="Google Shape;340;p31"/>
          <p:cNvCxnSpPr/>
          <p:nvPr/>
        </p:nvCxnSpPr>
        <p:spPr>
          <a:xfrm>
            <a:off x="2432875" y="2253406"/>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41" name="Google Shape;341;p31"/>
          <p:cNvCxnSpPr/>
          <p:nvPr/>
        </p:nvCxnSpPr>
        <p:spPr>
          <a:xfrm>
            <a:off x="2432875" y="2608362"/>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42" name="Google Shape;342;p31"/>
          <p:cNvCxnSpPr/>
          <p:nvPr/>
        </p:nvCxnSpPr>
        <p:spPr>
          <a:xfrm>
            <a:off x="2432875" y="2963317"/>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43" name="Google Shape;343;p31"/>
          <p:cNvCxnSpPr/>
          <p:nvPr/>
        </p:nvCxnSpPr>
        <p:spPr>
          <a:xfrm>
            <a:off x="2432875" y="3318273"/>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44" name="Google Shape;344;p31"/>
          <p:cNvCxnSpPr/>
          <p:nvPr/>
        </p:nvCxnSpPr>
        <p:spPr>
          <a:xfrm>
            <a:off x="2432875" y="3673229"/>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45" name="Google Shape;345;p31"/>
          <p:cNvCxnSpPr/>
          <p:nvPr/>
        </p:nvCxnSpPr>
        <p:spPr>
          <a:xfrm>
            <a:off x="2432875" y="4028185"/>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46" name="Google Shape;346;p31"/>
          <p:cNvCxnSpPr/>
          <p:nvPr/>
        </p:nvCxnSpPr>
        <p:spPr>
          <a:xfrm>
            <a:off x="2432875" y="4383140"/>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47" name="Google Shape;347;p31"/>
          <p:cNvCxnSpPr/>
          <p:nvPr/>
        </p:nvCxnSpPr>
        <p:spPr>
          <a:xfrm>
            <a:off x="2432875" y="4738096"/>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48" name="Google Shape;348;p31"/>
          <p:cNvCxnSpPr/>
          <p:nvPr/>
        </p:nvCxnSpPr>
        <p:spPr>
          <a:xfrm>
            <a:off x="2432875" y="5093052"/>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49" name="Google Shape;349;p31"/>
          <p:cNvCxnSpPr/>
          <p:nvPr/>
        </p:nvCxnSpPr>
        <p:spPr>
          <a:xfrm>
            <a:off x="2432875" y="5448008"/>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50" name="Google Shape;350;p31"/>
          <p:cNvCxnSpPr/>
          <p:nvPr/>
        </p:nvCxnSpPr>
        <p:spPr>
          <a:xfrm>
            <a:off x="2432875" y="5802963"/>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51" name="Google Shape;351;p31"/>
          <p:cNvCxnSpPr/>
          <p:nvPr/>
        </p:nvCxnSpPr>
        <p:spPr>
          <a:xfrm>
            <a:off x="2432875" y="6157919"/>
            <a:ext cx="7750800" cy="0"/>
          </a:xfrm>
          <a:prstGeom prst="straightConnector1">
            <a:avLst/>
          </a:prstGeom>
          <a:noFill/>
          <a:ln cap="flat" cmpd="sng" w="9525">
            <a:solidFill>
              <a:schemeClr val="dk1"/>
            </a:solidFill>
            <a:prstDash val="solid"/>
            <a:round/>
            <a:headEnd len="med" w="med" type="none"/>
            <a:tailEnd len="med" w="med" type="none"/>
          </a:ln>
        </p:spPr>
      </p:cxnSp>
      <p:cxnSp>
        <p:nvCxnSpPr>
          <p:cNvPr id="352" name="Google Shape;352;p31"/>
          <p:cNvCxnSpPr/>
          <p:nvPr/>
        </p:nvCxnSpPr>
        <p:spPr>
          <a:xfrm>
            <a:off x="2432875" y="6512875"/>
            <a:ext cx="7750800" cy="0"/>
          </a:xfrm>
          <a:prstGeom prst="straightConnector1">
            <a:avLst/>
          </a:prstGeom>
          <a:noFill/>
          <a:ln cap="flat" cmpd="sng" w="9525">
            <a:solidFill>
              <a:schemeClr val="dk1"/>
            </a:solidFill>
            <a:prstDash val="solid"/>
            <a:round/>
            <a:headEnd len="med" w="med" type="none"/>
            <a:tailEnd len="med" w="med" type="none"/>
          </a:ln>
        </p:spPr>
      </p:cxnSp>
      <p:sp>
        <p:nvSpPr>
          <p:cNvPr id="353" name="Google Shape;353;p31"/>
          <p:cNvSpPr txBox="1"/>
          <p:nvPr/>
        </p:nvSpPr>
        <p:spPr>
          <a:xfrm>
            <a:off x="512075" y="1848175"/>
            <a:ext cx="1398000" cy="46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Archivo"/>
                <a:ea typeface="Archivo"/>
                <a:cs typeface="Archivo"/>
                <a:sym typeface="Archivo"/>
              </a:rPr>
              <a:t>Title</a:t>
            </a:r>
            <a:endParaRPr sz="1600">
              <a:solidFill>
                <a:schemeClr val="dk1"/>
              </a:solidFill>
              <a:latin typeface="Archivo"/>
              <a:ea typeface="Archivo"/>
              <a:cs typeface="Archivo"/>
              <a:sym typeface="Archivo"/>
            </a:endParaRPr>
          </a:p>
        </p:txBody>
      </p:sp>
      <p:sp>
        <p:nvSpPr>
          <p:cNvPr id="354" name="Google Shape;354;p31"/>
          <p:cNvSpPr txBox="1"/>
          <p:nvPr/>
        </p:nvSpPr>
        <p:spPr>
          <a:xfrm>
            <a:off x="512075" y="2732175"/>
            <a:ext cx="1398000" cy="46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Archivo"/>
                <a:ea typeface="Archivo"/>
                <a:cs typeface="Archivo"/>
                <a:sym typeface="Archivo"/>
              </a:rPr>
              <a:t>Introduction</a:t>
            </a:r>
            <a:endParaRPr sz="1600">
              <a:solidFill>
                <a:schemeClr val="dk1"/>
              </a:solidFill>
              <a:latin typeface="Archivo"/>
              <a:ea typeface="Archivo"/>
              <a:cs typeface="Archivo"/>
              <a:sym typeface="Archivo"/>
            </a:endParaRPr>
          </a:p>
        </p:txBody>
      </p:sp>
      <p:sp>
        <p:nvSpPr>
          <p:cNvPr id="355" name="Google Shape;355;p31"/>
          <p:cNvSpPr txBox="1"/>
          <p:nvPr/>
        </p:nvSpPr>
        <p:spPr>
          <a:xfrm>
            <a:off x="512075" y="5926775"/>
            <a:ext cx="1398000" cy="46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Archivo"/>
                <a:ea typeface="Archivo"/>
                <a:cs typeface="Archivo"/>
                <a:sym typeface="Archivo"/>
              </a:rPr>
              <a:t>Conclusion</a:t>
            </a:r>
            <a:endParaRPr sz="1600">
              <a:solidFill>
                <a:schemeClr val="dk1"/>
              </a:solidFill>
              <a:latin typeface="Archivo"/>
              <a:ea typeface="Archivo"/>
              <a:cs typeface="Archivo"/>
              <a:sym typeface="Archivo"/>
            </a:endParaRPr>
          </a:p>
        </p:txBody>
      </p:sp>
      <p:sp>
        <p:nvSpPr>
          <p:cNvPr id="356" name="Google Shape;356;p31"/>
          <p:cNvSpPr txBox="1"/>
          <p:nvPr/>
        </p:nvSpPr>
        <p:spPr>
          <a:xfrm>
            <a:off x="512075" y="4383150"/>
            <a:ext cx="1398000" cy="462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Archivo"/>
                <a:ea typeface="Archivo"/>
                <a:cs typeface="Archivo"/>
                <a:sym typeface="Archivo"/>
              </a:rPr>
              <a:t>Development</a:t>
            </a:r>
            <a:endParaRPr sz="1600">
              <a:solidFill>
                <a:schemeClr val="dk1"/>
              </a:solidFill>
              <a:latin typeface="Archivo"/>
              <a:ea typeface="Archivo"/>
              <a:cs typeface="Archivo"/>
              <a:sym typeface="Archivo"/>
            </a:endParaRPr>
          </a:p>
        </p:txBody>
      </p:sp>
      <p:cxnSp>
        <p:nvCxnSpPr>
          <p:cNvPr id="357" name="Google Shape;357;p31"/>
          <p:cNvCxnSpPr/>
          <p:nvPr/>
        </p:nvCxnSpPr>
        <p:spPr>
          <a:xfrm>
            <a:off x="2251925" y="1747525"/>
            <a:ext cx="0" cy="583200"/>
          </a:xfrm>
          <a:prstGeom prst="straightConnector1">
            <a:avLst/>
          </a:prstGeom>
          <a:noFill/>
          <a:ln cap="flat" cmpd="sng" w="28575">
            <a:solidFill>
              <a:schemeClr val="dk1"/>
            </a:solidFill>
            <a:prstDash val="solid"/>
            <a:round/>
            <a:headEnd len="med" w="med" type="none"/>
            <a:tailEnd len="med" w="med" type="none"/>
          </a:ln>
        </p:spPr>
      </p:cxnSp>
      <p:cxnSp>
        <p:nvCxnSpPr>
          <p:cNvPr id="358" name="Google Shape;358;p31"/>
          <p:cNvCxnSpPr/>
          <p:nvPr/>
        </p:nvCxnSpPr>
        <p:spPr>
          <a:xfrm>
            <a:off x="2251925" y="2391050"/>
            <a:ext cx="0" cy="1035300"/>
          </a:xfrm>
          <a:prstGeom prst="straightConnector1">
            <a:avLst/>
          </a:prstGeom>
          <a:noFill/>
          <a:ln cap="flat" cmpd="sng" w="28575">
            <a:solidFill>
              <a:schemeClr val="dk1"/>
            </a:solidFill>
            <a:prstDash val="solid"/>
            <a:round/>
            <a:headEnd len="med" w="med" type="none"/>
            <a:tailEnd len="med" w="med" type="none"/>
          </a:ln>
        </p:spPr>
      </p:cxnSp>
      <p:cxnSp>
        <p:nvCxnSpPr>
          <p:cNvPr id="359" name="Google Shape;359;p31"/>
          <p:cNvCxnSpPr/>
          <p:nvPr/>
        </p:nvCxnSpPr>
        <p:spPr>
          <a:xfrm>
            <a:off x="2251925" y="3486675"/>
            <a:ext cx="0" cy="2071200"/>
          </a:xfrm>
          <a:prstGeom prst="straightConnector1">
            <a:avLst/>
          </a:prstGeom>
          <a:noFill/>
          <a:ln cap="flat" cmpd="sng" w="28575">
            <a:solidFill>
              <a:schemeClr val="dk1"/>
            </a:solidFill>
            <a:prstDash val="solid"/>
            <a:round/>
            <a:headEnd len="med" w="med" type="none"/>
            <a:tailEnd len="med" w="med" type="none"/>
          </a:ln>
        </p:spPr>
      </p:cxnSp>
      <p:cxnSp>
        <p:nvCxnSpPr>
          <p:cNvPr id="360" name="Google Shape;360;p31"/>
          <p:cNvCxnSpPr/>
          <p:nvPr/>
        </p:nvCxnSpPr>
        <p:spPr>
          <a:xfrm>
            <a:off x="2251925" y="5618200"/>
            <a:ext cx="0" cy="1035300"/>
          </a:xfrm>
          <a:prstGeom prst="straightConnector1">
            <a:avLst/>
          </a:prstGeom>
          <a:noFill/>
          <a:ln cap="flat" cmpd="sng" w="28575">
            <a:solidFill>
              <a:schemeClr val="dk1"/>
            </a:solidFill>
            <a:prstDash val="solid"/>
            <a:round/>
            <a:headEnd len="med" w="med" type="none"/>
            <a:tailEnd len="med" w="med" type="none"/>
          </a:ln>
        </p:spPr>
      </p:cxnSp>
      <p:cxnSp>
        <p:nvCxnSpPr>
          <p:cNvPr id="361" name="Google Shape;361;p31"/>
          <p:cNvCxnSpPr>
            <a:stCxn id="353" idx="3"/>
          </p:cNvCxnSpPr>
          <p:nvPr/>
        </p:nvCxnSpPr>
        <p:spPr>
          <a:xfrm>
            <a:off x="1910075" y="2079325"/>
            <a:ext cx="342000" cy="0"/>
          </a:xfrm>
          <a:prstGeom prst="straightConnector1">
            <a:avLst/>
          </a:prstGeom>
          <a:noFill/>
          <a:ln cap="flat" cmpd="sng" w="28575">
            <a:solidFill>
              <a:schemeClr val="dk1"/>
            </a:solidFill>
            <a:prstDash val="solid"/>
            <a:round/>
            <a:headEnd len="med" w="med" type="none"/>
            <a:tailEnd len="med" w="med" type="none"/>
          </a:ln>
        </p:spPr>
      </p:cxnSp>
      <p:cxnSp>
        <p:nvCxnSpPr>
          <p:cNvPr id="362" name="Google Shape;362;p31"/>
          <p:cNvCxnSpPr>
            <a:stCxn id="354" idx="3"/>
          </p:cNvCxnSpPr>
          <p:nvPr/>
        </p:nvCxnSpPr>
        <p:spPr>
          <a:xfrm>
            <a:off x="1910075" y="2963325"/>
            <a:ext cx="342000" cy="0"/>
          </a:xfrm>
          <a:prstGeom prst="straightConnector1">
            <a:avLst/>
          </a:prstGeom>
          <a:noFill/>
          <a:ln cap="flat" cmpd="sng" w="28575">
            <a:solidFill>
              <a:schemeClr val="dk1"/>
            </a:solidFill>
            <a:prstDash val="solid"/>
            <a:round/>
            <a:headEnd len="med" w="med" type="none"/>
            <a:tailEnd len="med" w="med" type="none"/>
          </a:ln>
        </p:spPr>
      </p:cxnSp>
      <p:cxnSp>
        <p:nvCxnSpPr>
          <p:cNvPr id="363" name="Google Shape;363;p31"/>
          <p:cNvCxnSpPr>
            <a:stCxn id="356" idx="3"/>
          </p:cNvCxnSpPr>
          <p:nvPr/>
        </p:nvCxnSpPr>
        <p:spPr>
          <a:xfrm>
            <a:off x="1910075" y="4614300"/>
            <a:ext cx="342000" cy="0"/>
          </a:xfrm>
          <a:prstGeom prst="straightConnector1">
            <a:avLst/>
          </a:prstGeom>
          <a:noFill/>
          <a:ln cap="flat" cmpd="sng" w="28575">
            <a:solidFill>
              <a:schemeClr val="dk1"/>
            </a:solidFill>
            <a:prstDash val="solid"/>
            <a:round/>
            <a:headEnd len="med" w="med" type="none"/>
            <a:tailEnd len="med" w="med" type="none"/>
          </a:ln>
        </p:spPr>
      </p:cxnSp>
      <p:cxnSp>
        <p:nvCxnSpPr>
          <p:cNvPr id="364" name="Google Shape;364;p31"/>
          <p:cNvCxnSpPr>
            <a:stCxn id="355" idx="3"/>
          </p:cNvCxnSpPr>
          <p:nvPr/>
        </p:nvCxnSpPr>
        <p:spPr>
          <a:xfrm>
            <a:off x="1910075" y="6157925"/>
            <a:ext cx="3420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32"/>
          <p:cNvSpPr txBox="1"/>
          <p:nvPr>
            <p:ph type="title"/>
          </p:nvPr>
        </p:nvSpPr>
        <p:spPr>
          <a:xfrm>
            <a:off x="512075" y="685800"/>
            <a:ext cx="6111300" cy="1530000"/>
          </a:xfrm>
          <a:prstGeom prst="rect">
            <a:avLst/>
          </a:prstGeom>
        </p:spPr>
        <p:txBody>
          <a:bodyPr anchorCtr="0" anchor="b" bIns="116050" lIns="116050" spcFirstLastPara="1" rIns="116050" wrap="square" tIns="116050">
            <a:noAutofit/>
          </a:bodyPr>
          <a:lstStyle/>
          <a:p>
            <a:pPr indent="0" lvl="0" marL="0" rtl="0" algn="l">
              <a:spcBef>
                <a:spcPts val="0"/>
              </a:spcBef>
              <a:spcAft>
                <a:spcPts val="0"/>
              </a:spcAft>
              <a:buNone/>
            </a:pPr>
            <a:r>
              <a:rPr lang="en"/>
              <a:t>Thanks!</a:t>
            </a:r>
            <a:endParaRPr/>
          </a:p>
        </p:txBody>
      </p:sp>
      <p:sp>
        <p:nvSpPr>
          <p:cNvPr id="370" name="Google Shape;370;p32"/>
          <p:cNvSpPr txBox="1"/>
          <p:nvPr>
            <p:ph idx="1" type="subTitle"/>
          </p:nvPr>
        </p:nvSpPr>
        <p:spPr>
          <a:xfrm>
            <a:off x="512100" y="2294399"/>
            <a:ext cx="6111300" cy="14496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b="1" lang="en" sz="2000"/>
              <a:t>Do you have any questions?</a:t>
            </a:r>
            <a:endParaRPr b="1" sz="2000"/>
          </a:p>
          <a:p>
            <a:pPr indent="0" lvl="0" marL="0" rtl="0" algn="l">
              <a:spcBef>
                <a:spcPts val="0"/>
              </a:spcBef>
              <a:spcAft>
                <a:spcPts val="0"/>
              </a:spcAft>
              <a:buNone/>
            </a:pPr>
            <a:r>
              <a:rPr lang="en"/>
              <a:t>youremail</a:t>
            </a:r>
            <a:r>
              <a:rPr lang="en">
                <a:uFill>
                  <a:noFill/>
                </a:uFill>
                <a:hlinkClick r:id="rId3"/>
              </a:rPr>
              <a:t>@freepik.com</a:t>
            </a:r>
            <a:endParaRPr/>
          </a:p>
          <a:p>
            <a:pPr indent="0" lvl="0" marL="0" rtl="0" algn="l">
              <a:spcBef>
                <a:spcPts val="0"/>
              </a:spcBef>
              <a:spcAft>
                <a:spcPts val="0"/>
              </a:spcAft>
              <a:buNone/>
            </a:pPr>
            <a:r>
              <a:rPr lang="en"/>
              <a:t>+91 620 421 838</a:t>
            </a:r>
            <a:endParaRPr/>
          </a:p>
          <a:p>
            <a:pPr indent="0" lvl="0" marL="0" rtl="0" algn="l">
              <a:spcBef>
                <a:spcPts val="0"/>
              </a:spcBef>
              <a:spcAft>
                <a:spcPts val="0"/>
              </a:spcAft>
              <a:buNone/>
            </a:pPr>
            <a:r>
              <a:rPr lang="en"/>
              <a:t>yourwebpage.com</a:t>
            </a:r>
            <a:endParaRPr/>
          </a:p>
        </p:txBody>
      </p:sp>
      <p:sp>
        <p:nvSpPr>
          <p:cNvPr id="371" name="Google Shape;371;p32"/>
          <p:cNvSpPr txBox="1"/>
          <p:nvPr/>
        </p:nvSpPr>
        <p:spPr>
          <a:xfrm>
            <a:off x="512100" y="6534575"/>
            <a:ext cx="5226600" cy="34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Archivo"/>
                <a:ea typeface="Archivo"/>
                <a:cs typeface="Archivo"/>
                <a:sym typeface="Archivo"/>
              </a:rPr>
              <a:t>Please keep this slide as attribution</a:t>
            </a:r>
            <a:endParaRPr sz="1600">
              <a:solidFill>
                <a:schemeClr val="dk1"/>
              </a:solidFill>
              <a:latin typeface="Archivo"/>
              <a:ea typeface="Archivo"/>
              <a:cs typeface="Archivo"/>
              <a:sym typeface="Archivo"/>
            </a:endParaRPr>
          </a:p>
        </p:txBody>
      </p:sp>
      <p:sp>
        <p:nvSpPr>
          <p:cNvPr id="372" name="Google Shape;372;p32"/>
          <p:cNvSpPr/>
          <p:nvPr/>
        </p:nvSpPr>
        <p:spPr>
          <a:xfrm>
            <a:off x="512101" y="4362875"/>
            <a:ext cx="539063" cy="53968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373" name="Google Shape;373;p32"/>
          <p:cNvGrpSpPr/>
          <p:nvPr/>
        </p:nvGrpSpPr>
        <p:grpSpPr>
          <a:xfrm>
            <a:off x="1441548" y="4363360"/>
            <a:ext cx="539639" cy="539078"/>
            <a:chOff x="3303268" y="3817349"/>
            <a:chExt cx="346056" cy="345674"/>
          </a:xfrm>
        </p:grpSpPr>
        <p:sp>
          <p:nvSpPr>
            <p:cNvPr id="374" name="Google Shape;374;p32"/>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75" name="Google Shape;375;p32"/>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76" name="Google Shape;376;p32"/>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77" name="Google Shape;377;p32"/>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378" name="Google Shape;378;p32"/>
          <p:cNvGrpSpPr/>
          <p:nvPr/>
        </p:nvGrpSpPr>
        <p:grpSpPr>
          <a:xfrm>
            <a:off x="2371583" y="4363360"/>
            <a:ext cx="539639" cy="539078"/>
            <a:chOff x="3752358" y="3817349"/>
            <a:chExt cx="346056" cy="345674"/>
          </a:xfrm>
        </p:grpSpPr>
        <p:sp>
          <p:nvSpPr>
            <p:cNvPr id="379" name="Google Shape;379;p32"/>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80" name="Google Shape;380;p32"/>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81" name="Google Shape;381;p32"/>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382" name="Google Shape;382;p32"/>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383" name="Google Shape;383;p32"/>
          <p:cNvGrpSpPr/>
          <p:nvPr/>
        </p:nvGrpSpPr>
        <p:grpSpPr>
          <a:xfrm>
            <a:off x="8298416" y="4526207"/>
            <a:ext cx="1464631" cy="1100597"/>
            <a:chOff x="3402541" y="2335632"/>
            <a:chExt cx="1464631" cy="1100597"/>
          </a:xfrm>
        </p:grpSpPr>
        <p:sp>
          <p:nvSpPr>
            <p:cNvPr id="384" name="Google Shape;384;p32"/>
            <p:cNvSpPr/>
            <p:nvPr/>
          </p:nvSpPr>
          <p:spPr>
            <a:xfrm>
              <a:off x="3422277" y="2439764"/>
              <a:ext cx="1430904" cy="979716"/>
            </a:xfrm>
            <a:custGeom>
              <a:rect b="b" l="l" r="r" t="t"/>
              <a:pathLst>
                <a:path extrusionOk="0" h="29833" w="43572">
                  <a:moveTo>
                    <a:pt x="18772" y="0"/>
                  </a:moveTo>
                  <a:lnTo>
                    <a:pt x="2384" y="17171"/>
                  </a:lnTo>
                  <a:cubicBezTo>
                    <a:pt x="2384" y="17171"/>
                    <a:pt x="1" y="20886"/>
                    <a:pt x="3062" y="23489"/>
                  </a:cubicBezTo>
                  <a:lnTo>
                    <a:pt x="25207" y="29833"/>
                  </a:lnTo>
                  <a:cubicBezTo>
                    <a:pt x="25207" y="29833"/>
                    <a:pt x="25533" y="29722"/>
                    <a:pt x="27378" y="27645"/>
                  </a:cubicBezTo>
                  <a:lnTo>
                    <a:pt x="43319" y="9344"/>
                  </a:lnTo>
                  <a:cubicBezTo>
                    <a:pt x="43571" y="9055"/>
                    <a:pt x="43525" y="8612"/>
                    <a:pt x="43218" y="8384"/>
                  </a:cubicBezTo>
                  <a:cubicBezTo>
                    <a:pt x="43027" y="8243"/>
                    <a:pt x="42800" y="8093"/>
                    <a:pt x="42557" y="7972"/>
                  </a:cubicBezTo>
                  <a:lnTo>
                    <a:pt x="1877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2"/>
            <p:cNvSpPr/>
            <p:nvPr/>
          </p:nvSpPr>
          <p:spPr>
            <a:xfrm>
              <a:off x="3402541" y="2421341"/>
              <a:ext cx="1464631" cy="1014887"/>
            </a:xfrm>
            <a:custGeom>
              <a:rect b="b" l="l" r="r" t="t"/>
              <a:pathLst>
                <a:path extrusionOk="0" h="30904" w="44599">
                  <a:moveTo>
                    <a:pt x="19512" y="1122"/>
                  </a:moveTo>
                  <a:lnTo>
                    <a:pt x="42971" y="8985"/>
                  </a:lnTo>
                  <a:cubicBezTo>
                    <a:pt x="43148" y="9075"/>
                    <a:pt x="43335" y="9193"/>
                    <a:pt x="43529" y="9336"/>
                  </a:cubicBezTo>
                  <a:cubicBezTo>
                    <a:pt x="43579" y="9374"/>
                    <a:pt x="43592" y="9425"/>
                    <a:pt x="43595" y="9452"/>
                  </a:cubicBezTo>
                  <a:cubicBezTo>
                    <a:pt x="43598" y="9481"/>
                    <a:pt x="43597" y="9535"/>
                    <a:pt x="43553" y="9585"/>
                  </a:cubicBezTo>
                  <a:lnTo>
                    <a:pt x="27614" y="27882"/>
                  </a:lnTo>
                  <a:cubicBezTo>
                    <a:pt x="26471" y="29170"/>
                    <a:pt x="25934" y="29673"/>
                    <a:pt x="25715" y="29859"/>
                  </a:cubicBezTo>
                  <a:lnTo>
                    <a:pt x="3902" y="23611"/>
                  </a:lnTo>
                  <a:cubicBezTo>
                    <a:pt x="1441" y="21427"/>
                    <a:pt x="3139" y="18417"/>
                    <a:pt x="3373" y="18032"/>
                  </a:cubicBezTo>
                  <a:lnTo>
                    <a:pt x="19512" y="1122"/>
                  </a:lnTo>
                  <a:close/>
                  <a:moveTo>
                    <a:pt x="19234" y="1"/>
                  </a:moveTo>
                  <a:lnTo>
                    <a:pt x="2633" y="17396"/>
                  </a:lnTo>
                  <a:lnTo>
                    <a:pt x="2575" y="17469"/>
                  </a:lnTo>
                  <a:cubicBezTo>
                    <a:pt x="2549" y="17510"/>
                    <a:pt x="0" y="21575"/>
                    <a:pt x="3347" y="24420"/>
                  </a:cubicBezTo>
                  <a:lnTo>
                    <a:pt x="3428" y="24489"/>
                  </a:lnTo>
                  <a:lnTo>
                    <a:pt x="25820" y="30903"/>
                  </a:lnTo>
                  <a:lnTo>
                    <a:pt x="25964" y="30855"/>
                  </a:lnTo>
                  <a:cubicBezTo>
                    <a:pt x="26261" y="30754"/>
                    <a:pt x="27062" y="29972"/>
                    <a:pt x="28346" y="28526"/>
                  </a:cubicBezTo>
                  <a:lnTo>
                    <a:pt x="44289" y="10225"/>
                  </a:lnTo>
                  <a:cubicBezTo>
                    <a:pt x="44498" y="9984"/>
                    <a:pt x="44599" y="9664"/>
                    <a:pt x="44564" y="9347"/>
                  </a:cubicBezTo>
                  <a:cubicBezTo>
                    <a:pt x="44529" y="9032"/>
                    <a:pt x="44363" y="8742"/>
                    <a:pt x="44109" y="8553"/>
                  </a:cubicBezTo>
                  <a:cubicBezTo>
                    <a:pt x="43860" y="8368"/>
                    <a:pt x="43612" y="8215"/>
                    <a:pt x="43375" y="8097"/>
                  </a:cubicBezTo>
                  <a:lnTo>
                    <a:pt x="192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2"/>
            <p:cNvSpPr/>
            <p:nvPr/>
          </p:nvSpPr>
          <p:spPr>
            <a:xfrm>
              <a:off x="3522501" y="2407155"/>
              <a:ext cx="1333238" cy="958698"/>
            </a:xfrm>
            <a:custGeom>
              <a:rect b="b" l="l" r="r" t="t"/>
              <a:pathLst>
                <a:path extrusionOk="0" h="29193" w="40598">
                  <a:moveTo>
                    <a:pt x="19203" y="0"/>
                  </a:moveTo>
                  <a:lnTo>
                    <a:pt x="1465" y="18659"/>
                  </a:lnTo>
                  <a:cubicBezTo>
                    <a:pt x="1465" y="18659"/>
                    <a:pt x="1" y="21757"/>
                    <a:pt x="1533" y="23604"/>
                  </a:cubicBezTo>
                  <a:lnTo>
                    <a:pt x="21604" y="29192"/>
                  </a:lnTo>
                  <a:lnTo>
                    <a:pt x="39399" y="9729"/>
                  </a:lnTo>
                  <a:lnTo>
                    <a:pt x="40483" y="5340"/>
                  </a:lnTo>
                  <a:cubicBezTo>
                    <a:pt x="40597" y="4873"/>
                    <a:pt x="40303" y="4405"/>
                    <a:pt x="39833" y="4307"/>
                  </a:cubicBezTo>
                  <a:lnTo>
                    <a:pt x="1920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2"/>
            <p:cNvSpPr/>
            <p:nvPr/>
          </p:nvSpPr>
          <p:spPr>
            <a:xfrm>
              <a:off x="3513667" y="2398387"/>
              <a:ext cx="1348410" cy="976497"/>
            </a:xfrm>
            <a:custGeom>
              <a:rect b="b" l="l" r="r" t="t"/>
              <a:pathLst>
                <a:path extrusionOk="0" h="29735" w="41060">
                  <a:moveTo>
                    <a:pt x="19555" y="532"/>
                  </a:moveTo>
                  <a:lnTo>
                    <a:pt x="40053" y="4813"/>
                  </a:lnTo>
                  <a:cubicBezTo>
                    <a:pt x="40214" y="4846"/>
                    <a:pt x="40352" y="4942"/>
                    <a:pt x="40440" y="5082"/>
                  </a:cubicBezTo>
                  <a:cubicBezTo>
                    <a:pt x="40528" y="5222"/>
                    <a:pt x="40555" y="5387"/>
                    <a:pt x="40515" y="5548"/>
                  </a:cubicBezTo>
                  <a:lnTo>
                    <a:pt x="39446" y="9877"/>
                  </a:lnTo>
                  <a:lnTo>
                    <a:pt x="21794" y="29185"/>
                  </a:lnTo>
                  <a:lnTo>
                    <a:pt x="1942" y="23657"/>
                  </a:lnTo>
                  <a:cubicBezTo>
                    <a:pt x="684" y="22045"/>
                    <a:pt x="1792" y="19394"/>
                    <a:pt x="1939" y="19064"/>
                  </a:cubicBezTo>
                  <a:lnTo>
                    <a:pt x="19555" y="532"/>
                  </a:lnTo>
                  <a:close/>
                  <a:moveTo>
                    <a:pt x="19389" y="0"/>
                  </a:moveTo>
                  <a:lnTo>
                    <a:pt x="1558" y="18758"/>
                  </a:lnTo>
                  <a:lnTo>
                    <a:pt x="1531" y="18787"/>
                  </a:lnTo>
                  <a:lnTo>
                    <a:pt x="1513" y="18821"/>
                  </a:lnTo>
                  <a:cubicBezTo>
                    <a:pt x="1451" y="18954"/>
                    <a:pt x="0" y="22083"/>
                    <a:pt x="1614" y="24027"/>
                  </a:cubicBezTo>
                  <a:lnTo>
                    <a:pt x="1663" y="24085"/>
                  </a:lnTo>
                  <a:lnTo>
                    <a:pt x="21951" y="29735"/>
                  </a:lnTo>
                  <a:lnTo>
                    <a:pt x="39848" y="10160"/>
                  </a:lnTo>
                  <a:lnTo>
                    <a:pt x="39889" y="10114"/>
                  </a:lnTo>
                  <a:lnTo>
                    <a:pt x="40988" y="5665"/>
                  </a:lnTo>
                  <a:cubicBezTo>
                    <a:pt x="41060" y="5375"/>
                    <a:pt x="41011" y="5076"/>
                    <a:pt x="40853" y="4822"/>
                  </a:cubicBezTo>
                  <a:cubicBezTo>
                    <a:pt x="40694" y="4569"/>
                    <a:pt x="40445" y="4396"/>
                    <a:pt x="40152" y="4336"/>
                  </a:cubicBezTo>
                  <a:lnTo>
                    <a:pt x="193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2"/>
            <p:cNvSpPr/>
            <p:nvPr/>
          </p:nvSpPr>
          <p:spPr>
            <a:xfrm>
              <a:off x="3554387" y="3080251"/>
              <a:ext cx="458643" cy="114677"/>
            </a:xfrm>
            <a:custGeom>
              <a:rect b="b" l="l" r="r" t="t"/>
              <a:pathLst>
                <a:path extrusionOk="0" h="3492" w="13966">
                  <a:moveTo>
                    <a:pt x="0" y="0"/>
                  </a:moveTo>
                  <a:lnTo>
                    <a:pt x="13965" y="349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2"/>
            <p:cNvSpPr/>
            <p:nvPr/>
          </p:nvSpPr>
          <p:spPr>
            <a:xfrm>
              <a:off x="3552548" y="3072501"/>
              <a:ext cx="462551" cy="130178"/>
            </a:xfrm>
            <a:custGeom>
              <a:rect b="b" l="l" r="r" t="t"/>
              <a:pathLst>
                <a:path extrusionOk="0" h="3964" w="14085">
                  <a:moveTo>
                    <a:pt x="118" y="1"/>
                  </a:moveTo>
                  <a:lnTo>
                    <a:pt x="1" y="475"/>
                  </a:lnTo>
                  <a:lnTo>
                    <a:pt x="13967" y="3964"/>
                  </a:lnTo>
                  <a:lnTo>
                    <a:pt x="14085" y="3490"/>
                  </a:lnTo>
                  <a:lnTo>
                    <a:pt x="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2"/>
            <p:cNvSpPr/>
            <p:nvPr/>
          </p:nvSpPr>
          <p:spPr>
            <a:xfrm>
              <a:off x="3550972" y="3142382"/>
              <a:ext cx="175727" cy="35763"/>
            </a:xfrm>
            <a:custGeom>
              <a:rect b="b" l="l" r="r" t="t"/>
              <a:pathLst>
                <a:path extrusionOk="0" h="1089" w="5351">
                  <a:moveTo>
                    <a:pt x="0" y="1"/>
                  </a:moveTo>
                  <a:lnTo>
                    <a:pt x="5351" y="1088"/>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2"/>
            <p:cNvSpPr/>
            <p:nvPr/>
          </p:nvSpPr>
          <p:spPr>
            <a:xfrm>
              <a:off x="3549330" y="3134698"/>
              <a:ext cx="178879" cy="51460"/>
            </a:xfrm>
            <a:custGeom>
              <a:rect b="b" l="l" r="r" t="t"/>
              <a:pathLst>
                <a:path extrusionOk="0" h="1567" w="5447">
                  <a:moveTo>
                    <a:pt x="97" y="0"/>
                  </a:moveTo>
                  <a:lnTo>
                    <a:pt x="1" y="479"/>
                  </a:lnTo>
                  <a:lnTo>
                    <a:pt x="5350" y="1566"/>
                  </a:lnTo>
                  <a:lnTo>
                    <a:pt x="5447" y="1089"/>
                  </a:lnTo>
                  <a:lnTo>
                    <a:pt x="9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2"/>
            <p:cNvSpPr/>
            <p:nvPr/>
          </p:nvSpPr>
          <p:spPr>
            <a:xfrm>
              <a:off x="4231917" y="3247663"/>
              <a:ext cx="13891" cy="118158"/>
            </a:xfrm>
            <a:custGeom>
              <a:rect b="b" l="l" r="r" t="t"/>
              <a:pathLst>
                <a:path extrusionOk="0" h="3598" w="423">
                  <a:moveTo>
                    <a:pt x="423" y="0"/>
                  </a:moveTo>
                  <a:lnTo>
                    <a:pt x="1" y="3597"/>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2"/>
            <p:cNvSpPr/>
            <p:nvPr/>
          </p:nvSpPr>
          <p:spPr>
            <a:xfrm>
              <a:off x="4223938" y="3246645"/>
              <a:ext cx="29819" cy="120030"/>
            </a:xfrm>
            <a:custGeom>
              <a:rect b="b" l="l" r="r" t="t"/>
              <a:pathLst>
                <a:path extrusionOk="0" h="3655" w="908">
                  <a:moveTo>
                    <a:pt x="423" y="0"/>
                  </a:moveTo>
                  <a:lnTo>
                    <a:pt x="1" y="3599"/>
                  </a:lnTo>
                  <a:lnTo>
                    <a:pt x="485" y="3654"/>
                  </a:lnTo>
                  <a:lnTo>
                    <a:pt x="907" y="57"/>
                  </a:lnTo>
                  <a:lnTo>
                    <a:pt x="4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2"/>
            <p:cNvSpPr/>
            <p:nvPr/>
          </p:nvSpPr>
          <p:spPr>
            <a:xfrm>
              <a:off x="4712710" y="2647765"/>
              <a:ext cx="122723" cy="125810"/>
            </a:xfrm>
            <a:custGeom>
              <a:rect b="b" l="l" r="r" t="t"/>
              <a:pathLst>
                <a:path extrusionOk="0" h="3831" w="3737">
                  <a:moveTo>
                    <a:pt x="3737" y="0"/>
                  </a:moveTo>
                  <a:lnTo>
                    <a:pt x="1" y="3831"/>
                  </a:lnTo>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2"/>
            <p:cNvSpPr/>
            <p:nvPr/>
          </p:nvSpPr>
          <p:spPr>
            <a:xfrm>
              <a:off x="4706963" y="2642182"/>
              <a:ext cx="134184" cy="136976"/>
            </a:xfrm>
            <a:custGeom>
              <a:rect b="b" l="l" r="r" t="t"/>
              <a:pathLst>
                <a:path extrusionOk="0" h="4171" w="4086">
                  <a:moveTo>
                    <a:pt x="3737" y="0"/>
                  </a:moveTo>
                  <a:lnTo>
                    <a:pt x="1" y="3830"/>
                  </a:lnTo>
                  <a:lnTo>
                    <a:pt x="349" y="4171"/>
                  </a:lnTo>
                  <a:lnTo>
                    <a:pt x="4086" y="340"/>
                  </a:lnTo>
                  <a:lnTo>
                    <a:pt x="373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32"/>
            <p:cNvSpPr/>
            <p:nvPr/>
          </p:nvSpPr>
          <p:spPr>
            <a:xfrm>
              <a:off x="3511270" y="2351559"/>
              <a:ext cx="1340890" cy="860309"/>
            </a:xfrm>
            <a:custGeom>
              <a:rect b="b" l="l" r="r" t="t"/>
              <a:pathLst>
                <a:path extrusionOk="0" h="26197" w="40831">
                  <a:moveTo>
                    <a:pt x="20733" y="1"/>
                  </a:moveTo>
                  <a:cubicBezTo>
                    <a:pt x="18770" y="1"/>
                    <a:pt x="18014" y="391"/>
                    <a:pt x="18014" y="391"/>
                  </a:cubicBezTo>
                  <a:lnTo>
                    <a:pt x="0" y="19748"/>
                  </a:lnTo>
                  <a:lnTo>
                    <a:pt x="22908" y="26197"/>
                  </a:lnTo>
                  <a:lnTo>
                    <a:pt x="40422" y="7085"/>
                  </a:lnTo>
                  <a:cubicBezTo>
                    <a:pt x="40830" y="6639"/>
                    <a:pt x="40684" y="5924"/>
                    <a:pt x="40133" y="5675"/>
                  </a:cubicBezTo>
                  <a:cubicBezTo>
                    <a:pt x="29680" y="932"/>
                    <a:pt x="23766" y="1"/>
                    <a:pt x="2073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2"/>
            <p:cNvSpPr/>
            <p:nvPr/>
          </p:nvSpPr>
          <p:spPr>
            <a:xfrm>
              <a:off x="3481715" y="2335632"/>
              <a:ext cx="1382728" cy="894332"/>
            </a:xfrm>
            <a:custGeom>
              <a:rect b="b" l="l" r="r" t="t"/>
              <a:pathLst>
                <a:path extrusionOk="0" h="27233" w="42105">
                  <a:moveTo>
                    <a:pt x="21616" y="985"/>
                  </a:moveTo>
                  <a:cubicBezTo>
                    <a:pt x="24553" y="985"/>
                    <a:pt x="30412" y="1877"/>
                    <a:pt x="40832" y="6604"/>
                  </a:cubicBezTo>
                  <a:cubicBezTo>
                    <a:pt x="40948" y="6653"/>
                    <a:pt x="41033" y="6761"/>
                    <a:pt x="41059" y="6889"/>
                  </a:cubicBezTo>
                  <a:cubicBezTo>
                    <a:pt x="41085" y="7017"/>
                    <a:pt x="41051" y="7146"/>
                    <a:pt x="40963" y="7241"/>
                  </a:cubicBezTo>
                  <a:lnTo>
                    <a:pt x="23652" y="26131"/>
                  </a:lnTo>
                  <a:lnTo>
                    <a:pt x="1802" y="19980"/>
                  </a:lnTo>
                  <a:lnTo>
                    <a:pt x="19199" y="1285"/>
                  </a:lnTo>
                  <a:cubicBezTo>
                    <a:pt x="19414" y="1207"/>
                    <a:pt x="20152" y="985"/>
                    <a:pt x="21616" y="985"/>
                  </a:cubicBezTo>
                  <a:close/>
                  <a:moveTo>
                    <a:pt x="21628" y="1"/>
                  </a:moveTo>
                  <a:cubicBezTo>
                    <a:pt x="19607" y="1"/>
                    <a:pt x="18773" y="401"/>
                    <a:pt x="18691" y="443"/>
                  </a:cubicBezTo>
                  <a:lnTo>
                    <a:pt x="18616" y="482"/>
                  </a:lnTo>
                  <a:lnTo>
                    <a:pt x="0" y="20484"/>
                  </a:lnTo>
                  <a:lnTo>
                    <a:pt x="23964" y="27233"/>
                  </a:lnTo>
                  <a:lnTo>
                    <a:pt x="41682" y="7899"/>
                  </a:lnTo>
                  <a:cubicBezTo>
                    <a:pt x="41983" y="7571"/>
                    <a:pt x="42105" y="7131"/>
                    <a:pt x="42014" y="6694"/>
                  </a:cubicBezTo>
                  <a:cubicBezTo>
                    <a:pt x="41925" y="6256"/>
                    <a:pt x="41640" y="5899"/>
                    <a:pt x="41234" y="5716"/>
                  </a:cubicBezTo>
                  <a:cubicBezTo>
                    <a:pt x="30757" y="963"/>
                    <a:pt x="24764" y="1"/>
                    <a:pt x="216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How to organize a text? by Slidesgo">
  <a:themeElements>
    <a:clrScheme name="Simple Light">
      <a:dk1>
        <a:srgbClr val="424963"/>
      </a:dk1>
      <a:lt1>
        <a:srgbClr val="FCF8EB"/>
      </a:lt1>
      <a:dk2>
        <a:srgbClr val="8FA9C0"/>
      </a:dk2>
      <a:lt2>
        <a:srgbClr val="AFC596"/>
      </a:lt2>
      <a:accent1>
        <a:srgbClr val="FFFFFF"/>
      </a:accent1>
      <a:accent2>
        <a:srgbClr val="FFFFFF"/>
      </a:accent2>
      <a:accent3>
        <a:srgbClr val="FFFFFF"/>
      </a:accent3>
      <a:accent4>
        <a:srgbClr val="FFFFFF"/>
      </a:accent4>
      <a:accent5>
        <a:srgbClr val="FFFFFF"/>
      </a:accent5>
      <a:accent6>
        <a:srgbClr val="FFFFFF"/>
      </a:accent6>
      <a:hlink>
        <a:srgbClr val="42496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